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3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516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8995F-53F5-4514-9DB7-9D265B03DD55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636CD-4E01-470E-8FA1-841BBA83D5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77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D37E8-1617-5847-A8F4-BEEC2A3BCC8B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298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D37E8-1617-5847-A8F4-BEEC2A3BCC8B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330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Centro de trabajo, clientes, actividad etc.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636CD-4E01-470E-8FA1-841BBA83D5A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92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 partir de la sociedad limitada, serían autónomos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636CD-4E01-470E-8FA1-841BBA83D5A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28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D37E8-1617-5847-A8F4-BEEC2A3BCC8B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49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55828" y="2122172"/>
            <a:ext cx="4867491" cy="71041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7752" y="4514686"/>
            <a:ext cx="3907239" cy="522791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73793" y="1894694"/>
            <a:ext cx="5389245" cy="1956435"/>
          </a:xfrm>
          <a:custGeom>
            <a:avLst/>
            <a:gdLst/>
            <a:ahLst/>
            <a:cxnLst/>
            <a:rect l="l" t="t" r="r" b="b"/>
            <a:pathLst>
              <a:path w="5389245" h="1956435">
                <a:moveTo>
                  <a:pt x="5020598" y="1956163"/>
                </a:moveTo>
                <a:lnTo>
                  <a:pt x="368161" y="1956163"/>
                </a:lnTo>
                <a:lnTo>
                  <a:pt x="322071" y="1953283"/>
                </a:lnTo>
                <a:lnTo>
                  <a:pt x="277664" y="1944876"/>
                </a:lnTo>
                <a:lnTo>
                  <a:pt x="235288" y="1931291"/>
                </a:lnTo>
                <a:lnTo>
                  <a:pt x="195292" y="1912877"/>
                </a:lnTo>
                <a:lnTo>
                  <a:pt x="158026" y="1889984"/>
                </a:lnTo>
                <a:lnTo>
                  <a:pt x="123837" y="1862961"/>
                </a:lnTo>
                <a:lnTo>
                  <a:pt x="93075" y="1832157"/>
                </a:lnTo>
                <a:lnTo>
                  <a:pt x="66089" y="1797922"/>
                </a:lnTo>
                <a:lnTo>
                  <a:pt x="43227" y="1760605"/>
                </a:lnTo>
                <a:lnTo>
                  <a:pt x="24838" y="1720555"/>
                </a:lnTo>
                <a:lnTo>
                  <a:pt x="11271" y="1678122"/>
                </a:lnTo>
                <a:lnTo>
                  <a:pt x="2876" y="1633654"/>
                </a:lnTo>
                <a:lnTo>
                  <a:pt x="0" y="1587502"/>
                </a:lnTo>
                <a:lnTo>
                  <a:pt x="0" y="368661"/>
                </a:lnTo>
                <a:lnTo>
                  <a:pt x="2876" y="322509"/>
                </a:lnTo>
                <a:lnTo>
                  <a:pt x="11271" y="278041"/>
                </a:lnTo>
                <a:lnTo>
                  <a:pt x="24838" y="235608"/>
                </a:lnTo>
                <a:lnTo>
                  <a:pt x="43227" y="195558"/>
                </a:lnTo>
                <a:lnTo>
                  <a:pt x="66089" y="158240"/>
                </a:lnTo>
                <a:lnTo>
                  <a:pt x="93075" y="124005"/>
                </a:lnTo>
                <a:lnTo>
                  <a:pt x="123837" y="93202"/>
                </a:lnTo>
                <a:lnTo>
                  <a:pt x="158026" y="66179"/>
                </a:lnTo>
                <a:lnTo>
                  <a:pt x="195292" y="43286"/>
                </a:lnTo>
                <a:lnTo>
                  <a:pt x="235288" y="24872"/>
                </a:lnTo>
                <a:lnTo>
                  <a:pt x="277664" y="11287"/>
                </a:lnTo>
                <a:lnTo>
                  <a:pt x="322071" y="2880"/>
                </a:lnTo>
                <a:lnTo>
                  <a:pt x="368161" y="0"/>
                </a:lnTo>
                <a:lnTo>
                  <a:pt x="5020598" y="0"/>
                </a:lnTo>
                <a:lnTo>
                  <a:pt x="5066688" y="2880"/>
                </a:lnTo>
                <a:lnTo>
                  <a:pt x="5111095" y="11287"/>
                </a:lnTo>
                <a:lnTo>
                  <a:pt x="5153471" y="24872"/>
                </a:lnTo>
                <a:lnTo>
                  <a:pt x="5193467" y="43286"/>
                </a:lnTo>
                <a:lnTo>
                  <a:pt x="5230733" y="66179"/>
                </a:lnTo>
                <a:lnTo>
                  <a:pt x="5264922" y="93202"/>
                </a:lnTo>
                <a:lnTo>
                  <a:pt x="5295684" y="124005"/>
                </a:lnTo>
                <a:lnTo>
                  <a:pt x="5322670" y="158240"/>
                </a:lnTo>
                <a:lnTo>
                  <a:pt x="5345532" y="195558"/>
                </a:lnTo>
                <a:lnTo>
                  <a:pt x="5363921" y="235608"/>
                </a:lnTo>
                <a:lnTo>
                  <a:pt x="5377487" y="278041"/>
                </a:lnTo>
                <a:lnTo>
                  <a:pt x="5385883" y="322509"/>
                </a:lnTo>
                <a:lnTo>
                  <a:pt x="5388759" y="368661"/>
                </a:lnTo>
                <a:lnTo>
                  <a:pt x="5388759" y="1587502"/>
                </a:lnTo>
                <a:lnTo>
                  <a:pt x="5385883" y="1633654"/>
                </a:lnTo>
                <a:lnTo>
                  <a:pt x="5377487" y="1678122"/>
                </a:lnTo>
                <a:lnTo>
                  <a:pt x="5363921" y="1720555"/>
                </a:lnTo>
                <a:lnTo>
                  <a:pt x="5345532" y="1760605"/>
                </a:lnTo>
                <a:lnTo>
                  <a:pt x="5322670" y="1797922"/>
                </a:lnTo>
                <a:lnTo>
                  <a:pt x="5295684" y="1832157"/>
                </a:lnTo>
                <a:lnTo>
                  <a:pt x="5264922" y="1862961"/>
                </a:lnTo>
                <a:lnTo>
                  <a:pt x="5230733" y="1889984"/>
                </a:lnTo>
                <a:lnTo>
                  <a:pt x="5193467" y="1912877"/>
                </a:lnTo>
                <a:lnTo>
                  <a:pt x="5153471" y="1931291"/>
                </a:lnTo>
                <a:lnTo>
                  <a:pt x="5111095" y="1944876"/>
                </a:lnTo>
                <a:lnTo>
                  <a:pt x="5066688" y="1953283"/>
                </a:lnTo>
                <a:lnTo>
                  <a:pt x="5020598" y="1956163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20417" y="307761"/>
            <a:ext cx="6391275" cy="1445260"/>
          </a:xfrm>
          <a:custGeom>
            <a:avLst/>
            <a:gdLst/>
            <a:ahLst/>
            <a:cxnLst/>
            <a:rect l="l" t="t" r="r" b="b"/>
            <a:pathLst>
              <a:path w="6391275" h="1445260">
                <a:moveTo>
                  <a:pt x="6243313" y="1444746"/>
                </a:moveTo>
                <a:lnTo>
                  <a:pt x="147595" y="1444746"/>
                </a:lnTo>
                <a:lnTo>
                  <a:pt x="101015" y="1437183"/>
                </a:lnTo>
                <a:lnTo>
                  <a:pt x="60508" y="1416136"/>
                </a:lnTo>
                <a:lnTo>
                  <a:pt x="28531" y="1384071"/>
                </a:lnTo>
                <a:lnTo>
                  <a:pt x="7542" y="1343452"/>
                </a:lnTo>
                <a:lnTo>
                  <a:pt x="0" y="1296744"/>
                </a:lnTo>
                <a:lnTo>
                  <a:pt x="0" y="148002"/>
                </a:lnTo>
                <a:lnTo>
                  <a:pt x="7542" y="101293"/>
                </a:lnTo>
                <a:lnTo>
                  <a:pt x="28531" y="60674"/>
                </a:lnTo>
                <a:lnTo>
                  <a:pt x="60508" y="28609"/>
                </a:lnTo>
                <a:lnTo>
                  <a:pt x="101015" y="7563"/>
                </a:lnTo>
                <a:lnTo>
                  <a:pt x="147595" y="0"/>
                </a:lnTo>
                <a:lnTo>
                  <a:pt x="6243313" y="0"/>
                </a:lnTo>
                <a:lnTo>
                  <a:pt x="6289893" y="7563"/>
                </a:lnTo>
                <a:lnTo>
                  <a:pt x="6330401" y="28609"/>
                </a:lnTo>
                <a:lnTo>
                  <a:pt x="6362378" y="60674"/>
                </a:lnTo>
                <a:lnTo>
                  <a:pt x="6383366" y="101293"/>
                </a:lnTo>
                <a:lnTo>
                  <a:pt x="6390909" y="148002"/>
                </a:lnTo>
                <a:lnTo>
                  <a:pt x="6390909" y="1296744"/>
                </a:lnTo>
                <a:lnTo>
                  <a:pt x="6383366" y="1343452"/>
                </a:lnTo>
                <a:lnTo>
                  <a:pt x="6362378" y="1384071"/>
                </a:lnTo>
                <a:lnTo>
                  <a:pt x="6330401" y="1416136"/>
                </a:lnTo>
                <a:lnTo>
                  <a:pt x="6289893" y="1437183"/>
                </a:lnTo>
                <a:lnTo>
                  <a:pt x="6243313" y="1444746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41266" y="441241"/>
            <a:ext cx="9205466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79953" y="4398101"/>
            <a:ext cx="6302375" cy="534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03025" y="2682541"/>
            <a:ext cx="5563234" cy="682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9528" y="1933993"/>
            <a:ext cx="6311652" cy="81854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3879950"/>
            <a:ext cx="13716000" cy="1384995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55399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C70435E6-1AF9-9247-AC88-4C0CE7FCFA3A}" type="datetimeFigureOut">
              <a:rPr lang="es-ES_tradnl" smtClean="0"/>
              <a:t>22/09/2021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4D312188-371D-3C4E-A411-A66267275D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09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3" y="1608773"/>
            <a:ext cx="5898356" cy="147732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360098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738664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C70435E6-1AF9-9247-AC88-4C0CE7FCFA3A}" type="datetimeFigureOut">
              <a:rPr lang="es-ES_tradnl" smtClean="0"/>
              <a:t>22/09/2021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4D312188-371D-3C4E-A411-A66267275D0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575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5696" y="441242"/>
            <a:ext cx="7536606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05049" y="3238533"/>
            <a:ext cx="14277901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12" Type="http://schemas.openxmlformats.org/officeDocument/2006/relationships/hyperlink" Target="https://bit.ly/3hWp89J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s://bit.ly/3hWool7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hyperlink" Target="https://bit.ly/2Zc5oI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rid.es/agenciaparaelempleo)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 b="9364"/>
          <a:stretch/>
        </p:blipFill>
        <p:spPr>
          <a:xfrm flipH="1">
            <a:off x="0" y="1"/>
            <a:ext cx="18288000" cy="1031831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B602181-5F00-468D-AB70-626B050166B9}"/>
              </a:ext>
            </a:extLst>
          </p:cNvPr>
          <p:cNvSpPr/>
          <p:nvPr/>
        </p:nvSpPr>
        <p:spPr>
          <a:xfrm>
            <a:off x="0" y="2628900"/>
            <a:ext cx="18288000" cy="4697315"/>
          </a:xfrm>
          <a:prstGeom prst="rect">
            <a:avLst/>
          </a:prstGeom>
          <a:solidFill>
            <a:srgbClr val="44546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E159C78-92A8-413E-B5D3-F07C8A472F40}"/>
              </a:ext>
            </a:extLst>
          </p:cNvPr>
          <p:cNvSpPr/>
          <p:nvPr/>
        </p:nvSpPr>
        <p:spPr>
          <a:xfrm>
            <a:off x="0" y="7876606"/>
            <a:ext cx="18288000" cy="1535902"/>
          </a:xfrm>
          <a:prstGeom prst="rect">
            <a:avLst/>
          </a:prstGeom>
          <a:solidFill>
            <a:srgbClr val="44546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t="29914" r="13764" b="27932"/>
          <a:stretch/>
        </p:blipFill>
        <p:spPr>
          <a:xfrm>
            <a:off x="0" y="7876606"/>
            <a:ext cx="6600861" cy="151858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3F01221-1F87-44B0-8D14-2ACEEFB90BF9}"/>
              </a:ext>
            </a:extLst>
          </p:cNvPr>
          <p:cNvSpPr/>
          <p:nvPr/>
        </p:nvSpPr>
        <p:spPr>
          <a:xfrm>
            <a:off x="254833" y="3390900"/>
            <a:ext cx="176521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6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Subvenciones para el Impulso del Empleo </a:t>
            </a:r>
            <a:endParaRPr lang="es-ES" sz="9600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CB22D1E-A1BD-4DFA-ABE2-34C4407FCF37}"/>
              </a:ext>
            </a:extLst>
          </p:cNvPr>
          <p:cNvSpPr/>
          <p:nvPr/>
        </p:nvSpPr>
        <p:spPr>
          <a:xfrm>
            <a:off x="278386" y="8249688"/>
            <a:ext cx="176521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44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Septiembre 21’</a:t>
            </a:r>
            <a:endParaRPr 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3002" y="2100817"/>
            <a:ext cx="7307580" cy="1444625"/>
          </a:xfrm>
          <a:custGeom>
            <a:avLst/>
            <a:gdLst/>
            <a:ahLst/>
            <a:cxnLst/>
            <a:rect l="l" t="t" r="r" b="b"/>
            <a:pathLst>
              <a:path w="7307580" h="1444625">
                <a:moveTo>
                  <a:pt x="7250434" y="1444357"/>
                </a:moveTo>
                <a:lnTo>
                  <a:pt x="56959" y="1444357"/>
                </a:lnTo>
                <a:lnTo>
                  <a:pt x="34818" y="1439863"/>
                </a:lnTo>
                <a:lnTo>
                  <a:pt x="16710" y="1427618"/>
                </a:lnTo>
                <a:lnTo>
                  <a:pt x="4486" y="1409477"/>
                </a:lnTo>
                <a:lnTo>
                  <a:pt x="0" y="1387297"/>
                </a:lnTo>
                <a:lnTo>
                  <a:pt x="0" y="57060"/>
                </a:lnTo>
                <a:lnTo>
                  <a:pt x="4486" y="34880"/>
                </a:lnTo>
                <a:lnTo>
                  <a:pt x="16710" y="16739"/>
                </a:lnTo>
                <a:lnTo>
                  <a:pt x="34818" y="4494"/>
                </a:lnTo>
                <a:lnTo>
                  <a:pt x="56959" y="0"/>
                </a:lnTo>
                <a:lnTo>
                  <a:pt x="7250434" y="0"/>
                </a:lnTo>
                <a:lnTo>
                  <a:pt x="7272575" y="4494"/>
                </a:lnTo>
                <a:lnTo>
                  <a:pt x="7290683" y="16739"/>
                </a:lnTo>
                <a:lnTo>
                  <a:pt x="7302907" y="34880"/>
                </a:lnTo>
                <a:lnTo>
                  <a:pt x="7307393" y="57060"/>
                </a:lnTo>
                <a:lnTo>
                  <a:pt x="7307393" y="1387297"/>
                </a:lnTo>
                <a:lnTo>
                  <a:pt x="7302907" y="1409477"/>
                </a:lnTo>
                <a:lnTo>
                  <a:pt x="7290683" y="1427618"/>
                </a:lnTo>
                <a:lnTo>
                  <a:pt x="7272575" y="1439863"/>
                </a:lnTo>
                <a:lnTo>
                  <a:pt x="7250434" y="1444357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41216" y="2170401"/>
            <a:ext cx="5344795" cy="1095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314">
              <a:lnSpc>
                <a:spcPct val="115199"/>
              </a:lnSpc>
              <a:spcBef>
                <a:spcPts val="100"/>
              </a:spcBef>
            </a:pPr>
            <a:r>
              <a:rPr lang="es-ES" sz="3200" spc="-5" dirty="0">
                <a:latin typeface="Microsoft Sans Serif"/>
                <a:cs typeface="Microsoft Sans Serif"/>
              </a:rPr>
              <a:t>N</a:t>
            </a:r>
            <a:r>
              <a:rPr sz="3200" spc="-5" dirty="0" err="1">
                <a:latin typeface="Microsoft Sans Serif"/>
                <a:cs typeface="Microsoft Sans Serif"/>
              </a:rPr>
              <a:t>ueva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120" dirty="0">
                <a:latin typeface="Microsoft Sans Serif"/>
                <a:cs typeface="Microsoft Sans Serif"/>
              </a:rPr>
              <a:t>contratación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55" dirty="0">
                <a:latin typeface="Microsoft Sans Serif"/>
                <a:cs typeface="Microsoft Sans Serif"/>
              </a:rPr>
              <a:t>jornada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130" dirty="0">
                <a:latin typeface="Microsoft Sans Serif"/>
                <a:cs typeface="Microsoft Sans Serif"/>
              </a:rPr>
              <a:t>completa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spc="110" dirty="0">
                <a:latin typeface="Microsoft Sans Serif"/>
                <a:cs typeface="Microsoft Sans Serif"/>
              </a:rPr>
              <a:t>o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spc="20" dirty="0">
                <a:latin typeface="Microsoft Sans Serif"/>
                <a:cs typeface="Microsoft Sans Serif"/>
              </a:rPr>
              <a:t>parcial.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13002" y="5810600"/>
            <a:ext cx="7231380" cy="1444625"/>
          </a:xfrm>
          <a:custGeom>
            <a:avLst/>
            <a:gdLst/>
            <a:ahLst/>
            <a:cxnLst/>
            <a:rect l="l" t="t" r="r" b="b"/>
            <a:pathLst>
              <a:path w="7231380" h="1444625">
                <a:moveTo>
                  <a:pt x="7173798" y="1444357"/>
                </a:moveTo>
                <a:lnTo>
                  <a:pt x="56970" y="1444357"/>
                </a:lnTo>
                <a:lnTo>
                  <a:pt x="34825" y="1439863"/>
                </a:lnTo>
                <a:lnTo>
                  <a:pt x="16713" y="1427618"/>
                </a:lnTo>
                <a:lnTo>
                  <a:pt x="4487" y="1409477"/>
                </a:lnTo>
                <a:lnTo>
                  <a:pt x="0" y="1387297"/>
                </a:lnTo>
                <a:lnTo>
                  <a:pt x="0" y="57060"/>
                </a:lnTo>
                <a:lnTo>
                  <a:pt x="4487" y="34880"/>
                </a:lnTo>
                <a:lnTo>
                  <a:pt x="16713" y="16739"/>
                </a:lnTo>
                <a:lnTo>
                  <a:pt x="34825" y="4494"/>
                </a:lnTo>
                <a:lnTo>
                  <a:pt x="56970" y="0"/>
                </a:lnTo>
                <a:lnTo>
                  <a:pt x="7173798" y="0"/>
                </a:lnTo>
                <a:lnTo>
                  <a:pt x="7195943" y="4494"/>
                </a:lnTo>
                <a:lnTo>
                  <a:pt x="7214055" y="16739"/>
                </a:lnTo>
                <a:lnTo>
                  <a:pt x="7226281" y="34880"/>
                </a:lnTo>
                <a:lnTo>
                  <a:pt x="7230768" y="57060"/>
                </a:lnTo>
                <a:lnTo>
                  <a:pt x="7230768" y="1387297"/>
                </a:lnTo>
                <a:lnTo>
                  <a:pt x="7226281" y="1409477"/>
                </a:lnTo>
                <a:lnTo>
                  <a:pt x="7214055" y="1427618"/>
                </a:lnTo>
                <a:lnTo>
                  <a:pt x="7195943" y="1439863"/>
                </a:lnTo>
                <a:lnTo>
                  <a:pt x="7173798" y="1444357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63522" y="5901420"/>
            <a:ext cx="4532630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15" dirty="0">
                <a:latin typeface="Microsoft Sans Serif"/>
                <a:cs typeface="Microsoft Sans Serif"/>
              </a:rPr>
              <a:t>Renovación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spc="130" dirty="0">
                <a:latin typeface="Microsoft Sans Serif"/>
                <a:cs typeface="Microsoft Sans Serif"/>
              </a:rPr>
              <a:t>de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spc="150" dirty="0">
                <a:latin typeface="Microsoft Sans Serif"/>
                <a:cs typeface="Microsoft Sans Serif"/>
              </a:rPr>
              <a:t>contrato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35" dirty="0">
                <a:latin typeface="Microsoft Sans Serif"/>
                <a:cs typeface="Microsoft Sans Serif"/>
              </a:rPr>
              <a:t>laboral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73962" y="4035855"/>
            <a:ext cx="7307580" cy="1444625"/>
          </a:xfrm>
          <a:custGeom>
            <a:avLst/>
            <a:gdLst/>
            <a:ahLst/>
            <a:cxnLst/>
            <a:rect l="l" t="t" r="r" b="b"/>
            <a:pathLst>
              <a:path w="7307580" h="1444625">
                <a:moveTo>
                  <a:pt x="7250434" y="1444357"/>
                </a:moveTo>
                <a:lnTo>
                  <a:pt x="56959" y="1444357"/>
                </a:lnTo>
                <a:lnTo>
                  <a:pt x="34818" y="1439863"/>
                </a:lnTo>
                <a:lnTo>
                  <a:pt x="16710" y="1427618"/>
                </a:lnTo>
                <a:lnTo>
                  <a:pt x="4486" y="1409477"/>
                </a:lnTo>
                <a:lnTo>
                  <a:pt x="0" y="1387297"/>
                </a:lnTo>
                <a:lnTo>
                  <a:pt x="0" y="57060"/>
                </a:lnTo>
                <a:lnTo>
                  <a:pt x="4486" y="34880"/>
                </a:lnTo>
                <a:lnTo>
                  <a:pt x="16710" y="16739"/>
                </a:lnTo>
                <a:lnTo>
                  <a:pt x="34818" y="4494"/>
                </a:lnTo>
                <a:lnTo>
                  <a:pt x="56959" y="0"/>
                </a:lnTo>
                <a:lnTo>
                  <a:pt x="7250434" y="0"/>
                </a:lnTo>
                <a:lnTo>
                  <a:pt x="7272575" y="4494"/>
                </a:lnTo>
                <a:lnTo>
                  <a:pt x="7290683" y="16739"/>
                </a:lnTo>
                <a:lnTo>
                  <a:pt x="7302907" y="34880"/>
                </a:lnTo>
                <a:lnTo>
                  <a:pt x="7307393" y="57060"/>
                </a:lnTo>
                <a:lnTo>
                  <a:pt x="7307393" y="1387297"/>
                </a:lnTo>
                <a:lnTo>
                  <a:pt x="7302907" y="1409477"/>
                </a:lnTo>
                <a:lnTo>
                  <a:pt x="7290683" y="1427618"/>
                </a:lnTo>
                <a:lnTo>
                  <a:pt x="7272575" y="1439863"/>
                </a:lnTo>
                <a:lnTo>
                  <a:pt x="7250434" y="1444357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30613" y="4123704"/>
            <a:ext cx="5676265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95" dirty="0">
                <a:latin typeface="Microsoft Sans Serif"/>
                <a:cs typeface="Microsoft Sans Serif"/>
              </a:rPr>
              <a:t>Modificación </a:t>
            </a:r>
            <a:r>
              <a:rPr sz="3200" spc="114" dirty="0">
                <a:latin typeface="Microsoft Sans Serif"/>
                <a:cs typeface="Microsoft Sans Serif"/>
              </a:rPr>
              <a:t>contractual </a:t>
            </a:r>
            <a:r>
              <a:rPr sz="3200" spc="125" dirty="0">
                <a:latin typeface="Microsoft Sans Serif"/>
                <a:cs typeface="Microsoft Sans Serif"/>
              </a:rPr>
              <a:t>con </a:t>
            </a:r>
            <a:r>
              <a:rPr sz="3200" spc="130" dirty="0">
                <a:latin typeface="Microsoft Sans Serif"/>
                <a:cs typeface="Microsoft Sans Serif"/>
              </a:rPr>
              <a:t> </a:t>
            </a:r>
            <a:r>
              <a:rPr sz="3200" spc="114" dirty="0">
                <a:latin typeface="Microsoft Sans Serif"/>
                <a:cs typeface="Microsoft Sans Serif"/>
              </a:rPr>
              <a:t>incremento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130" dirty="0">
                <a:latin typeface="Microsoft Sans Serif"/>
                <a:cs typeface="Microsoft Sans Serif"/>
              </a:rPr>
              <a:t>de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55" dirty="0">
                <a:latin typeface="Microsoft Sans Serif"/>
                <a:cs typeface="Microsoft Sans Serif"/>
              </a:rPr>
              <a:t>jornada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35" dirty="0">
                <a:latin typeface="Microsoft Sans Serif"/>
                <a:cs typeface="Microsoft Sans Serif"/>
              </a:rPr>
              <a:t>laboral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8700" y="2399097"/>
            <a:ext cx="877569" cy="877569"/>
          </a:xfrm>
          <a:custGeom>
            <a:avLst/>
            <a:gdLst/>
            <a:ahLst/>
            <a:cxnLst/>
            <a:rect l="l" t="t" r="r" b="b"/>
            <a:pathLst>
              <a:path w="877569" h="877570">
                <a:moveTo>
                  <a:pt x="820386" y="877446"/>
                </a:moveTo>
                <a:lnTo>
                  <a:pt x="57060" y="877446"/>
                </a:lnTo>
                <a:lnTo>
                  <a:pt x="34880" y="872952"/>
                </a:lnTo>
                <a:lnTo>
                  <a:pt x="16739" y="860706"/>
                </a:lnTo>
                <a:lnTo>
                  <a:pt x="4494" y="842566"/>
                </a:lnTo>
                <a:lnTo>
                  <a:pt x="0" y="820386"/>
                </a:lnTo>
                <a:lnTo>
                  <a:pt x="0" y="57060"/>
                </a:lnTo>
                <a:lnTo>
                  <a:pt x="4494" y="34880"/>
                </a:lnTo>
                <a:lnTo>
                  <a:pt x="16739" y="16739"/>
                </a:lnTo>
                <a:lnTo>
                  <a:pt x="34880" y="4494"/>
                </a:lnTo>
                <a:lnTo>
                  <a:pt x="57060" y="0"/>
                </a:lnTo>
                <a:lnTo>
                  <a:pt x="820386" y="0"/>
                </a:lnTo>
                <a:lnTo>
                  <a:pt x="842566" y="4494"/>
                </a:lnTo>
                <a:lnTo>
                  <a:pt x="860706" y="16739"/>
                </a:lnTo>
                <a:lnTo>
                  <a:pt x="872952" y="34880"/>
                </a:lnTo>
                <a:lnTo>
                  <a:pt x="877446" y="57060"/>
                </a:lnTo>
                <a:lnTo>
                  <a:pt x="877446" y="820386"/>
                </a:lnTo>
                <a:lnTo>
                  <a:pt x="872952" y="842566"/>
                </a:lnTo>
                <a:lnTo>
                  <a:pt x="860706" y="860706"/>
                </a:lnTo>
                <a:lnTo>
                  <a:pt x="842566" y="872952"/>
                </a:lnTo>
                <a:lnTo>
                  <a:pt x="820386" y="877446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8700" y="6093499"/>
            <a:ext cx="877569" cy="877569"/>
          </a:xfrm>
          <a:custGeom>
            <a:avLst/>
            <a:gdLst/>
            <a:ahLst/>
            <a:cxnLst/>
            <a:rect l="l" t="t" r="r" b="b"/>
            <a:pathLst>
              <a:path w="877569" h="877570">
                <a:moveTo>
                  <a:pt x="820386" y="877446"/>
                </a:moveTo>
                <a:lnTo>
                  <a:pt x="57060" y="877446"/>
                </a:lnTo>
                <a:lnTo>
                  <a:pt x="34880" y="872952"/>
                </a:lnTo>
                <a:lnTo>
                  <a:pt x="16739" y="860706"/>
                </a:lnTo>
                <a:lnTo>
                  <a:pt x="4494" y="842566"/>
                </a:lnTo>
                <a:lnTo>
                  <a:pt x="0" y="820386"/>
                </a:lnTo>
                <a:lnTo>
                  <a:pt x="0" y="57060"/>
                </a:lnTo>
                <a:lnTo>
                  <a:pt x="4494" y="34880"/>
                </a:lnTo>
                <a:lnTo>
                  <a:pt x="16739" y="16739"/>
                </a:lnTo>
                <a:lnTo>
                  <a:pt x="34880" y="4494"/>
                </a:lnTo>
                <a:lnTo>
                  <a:pt x="57060" y="0"/>
                </a:lnTo>
                <a:lnTo>
                  <a:pt x="820386" y="0"/>
                </a:lnTo>
                <a:lnTo>
                  <a:pt x="842566" y="4494"/>
                </a:lnTo>
                <a:lnTo>
                  <a:pt x="860706" y="16739"/>
                </a:lnTo>
                <a:lnTo>
                  <a:pt x="872952" y="34880"/>
                </a:lnTo>
                <a:lnTo>
                  <a:pt x="877446" y="57060"/>
                </a:lnTo>
                <a:lnTo>
                  <a:pt x="877446" y="820386"/>
                </a:lnTo>
                <a:lnTo>
                  <a:pt x="872952" y="842566"/>
                </a:lnTo>
                <a:lnTo>
                  <a:pt x="860706" y="860706"/>
                </a:lnTo>
                <a:lnTo>
                  <a:pt x="842566" y="872952"/>
                </a:lnTo>
                <a:lnTo>
                  <a:pt x="820386" y="877446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700" y="4318748"/>
            <a:ext cx="877569" cy="877569"/>
          </a:xfrm>
          <a:custGeom>
            <a:avLst/>
            <a:gdLst/>
            <a:ahLst/>
            <a:cxnLst/>
            <a:rect l="l" t="t" r="r" b="b"/>
            <a:pathLst>
              <a:path w="877569" h="877570">
                <a:moveTo>
                  <a:pt x="820386" y="877446"/>
                </a:moveTo>
                <a:lnTo>
                  <a:pt x="57060" y="877446"/>
                </a:lnTo>
                <a:lnTo>
                  <a:pt x="34880" y="872952"/>
                </a:lnTo>
                <a:lnTo>
                  <a:pt x="16739" y="860706"/>
                </a:lnTo>
                <a:lnTo>
                  <a:pt x="4494" y="842566"/>
                </a:lnTo>
                <a:lnTo>
                  <a:pt x="0" y="820386"/>
                </a:lnTo>
                <a:lnTo>
                  <a:pt x="0" y="57060"/>
                </a:lnTo>
                <a:lnTo>
                  <a:pt x="4494" y="34880"/>
                </a:lnTo>
                <a:lnTo>
                  <a:pt x="16739" y="16739"/>
                </a:lnTo>
                <a:lnTo>
                  <a:pt x="34880" y="4494"/>
                </a:lnTo>
                <a:lnTo>
                  <a:pt x="57060" y="0"/>
                </a:lnTo>
                <a:lnTo>
                  <a:pt x="820386" y="0"/>
                </a:lnTo>
                <a:lnTo>
                  <a:pt x="842566" y="4494"/>
                </a:lnTo>
                <a:lnTo>
                  <a:pt x="860706" y="16739"/>
                </a:lnTo>
                <a:lnTo>
                  <a:pt x="872952" y="34880"/>
                </a:lnTo>
                <a:lnTo>
                  <a:pt x="877446" y="57060"/>
                </a:lnTo>
                <a:lnTo>
                  <a:pt x="877446" y="820386"/>
                </a:lnTo>
                <a:lnTo>
                  <a:pt x="872952" y="842566"/>
                </a:lnTo>
                <a:lnTo>
                  <a:pt x="860706" y="860706"/>
                </a:lnTo>
                <a:lnTo>
                  <a:pt x="842566" y="872952"/>
                </a:lnTo>
                <a:lnTo>
                  <a:pt x="820386" y="877446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1826909" y="454014"/>
            <a:ext cx="5984875" cy="3107690"/>
            <a:chOff x="11826909" y="454014"/>
            <a:chExt cx="5984875" cy="3107690"/>
          </a:xfrm>
        </p:grpSpPr>
        <p:sp>
          <p:nvSpPr>
            <p:cNvPr id="12" name="object 12"/>
            <p:cNvSpPr/>
            <p:nvPr/>
          </p:nvSpPr>
          <p:spPr>
            <a:xfrm>
              <a:off x="16670566" y="454024"/>
              <a:ext cx="1141095" cy="2448560"/>
            </a:xfrm>
            <a:custGeom>
              <a:avLst/>
              <a:gdLst/>
              <a:ahLst/>
              <a:cxnLst/>
              <a:rect l="l" t="t" r="r" b="b"/>
              <a:pathLst>
                <a:path w="1141094" h="2448560">
                  <a:moveTo>
                    <a:pt x="96329" y="2448268"/>
                  </a:moveTo>
                  <a:lnTo>
                    <a:pt x="89331" y="2408961"/>
                  </a:lnTo>
                  <a:lnTo>
                    <a:pt x="80594" y="2364892"/>
                  </a:lnTo>
                  <a:lnTo>
                    <a:pt x="69761" y="2315121"/>
                  </a:lnTo>
                  <a:lnTo>
                    <a:pt x="56502" y="2258707"/>
                  </a:lnTo>
                  <a:lnTo>
                    <a:pt x="40449" y="2194687"/>
                  </a:lnTo>
                  <a:lnTo>
                    <a:pt x="21221" y="2185759"/>
                  </a:lnTo>
                  <a:lnTo>
                    <a:pt x="8445" y="2194395"/>
                  </a:lnTo>
                  <a:lnTo>
                    <a:pt x="1549" y="2219096"/>
                  </a:lnTo>
                  <a:lnTo>
                    <a:pt x="0" y="2258339"/>
                  </a:lnTo>
                  <a:lnTo>
                    <a:pt x="3238" y="2310625"/>
                  </a:lnTo>
                  <a:lnTo>
                    <a:pt x="10693" y="2374442"/>
                  </a:lnTo>
                  <a:lnTo>
                    <a:pt x="21818" y="2448268"/>
                  </a:lnTo>
                  <a:lnTo>
                    <a:pt x="96329" y="2448268"/>
                  </a:lnTo>
                  <a:close/>
                </a:path>
                <a:path w="1141094" h="2448560">
                  <a:moveTo>
                    <a:pt x="1141031" y="268376"/>
                  </a:moveTo>
                  <a:lnTo>
                    <a:pt x="1137945" y="215861"/>
                  </a:lnTo>
                  <a:lnTo>
                    <a:pt x="1128903" y="165150"/>
                  </a:lnTo>
                  <a:lnTo>
                    <a:pt x="1114272" y="116624"/>
                  </a:lnTo>
                  <a:lnTo>
                    <a:pt x="1094397" y="70612"/>
                  </a:lnTo>
                  <a:lnTo>
                    <a:pt x="1069632" y="27482"/>
                  </a:lnTo>
                  <a:lnTo>
                    <a:pt x="1049439" y="0"/>
                  </a:lnTo>
                  <a:lnTo>
                    <a:pt x="1035837" y="0"/>
                  </a:lnTo>
                  <a:lnTo>
                    <a:pt x="1035837" y="408965"/>
                  </a:lnTo>
                  <a:lnTo>
                    <a:pt x="1025372" y="359384"/>
                  </a:lnTo>
                  <a:lnTo>
                    <a:pt x="1015098" y="310438"/>
                  </a:lnTo>
                  <a:lnTo>
                    <a:pt x="1004989" y="262102"/>
                  </a:lnTo>
                  <a:lnTo>
                    <a:pt x="995045" y="214312"/>
                  </a:lnTo>
                  <a:lnTo>
                    <a:pt x="1004989" y="262089"/>
                  </a:lnTo>
                  <a:lnTo>
                    <a:pt x="1015098" y="310426"/>
                  </a:lnTo>
                  <a:lnTo>
                    <a:pt x="1025372" y="359371"/>
                  </a:lnTo>
                  <a:lnTo>
                    <a:pt x="1035837" y="408965"/>
                  </a:lnTo>
                  <a:lnTo>
                    <a:pt x="1035837" y="0"/>
                  </a:lnTo>
                  <a:lnTo>
                    <a:pt x="950925" y="0"/>
                  </a:lnTo>
                  <a:lnTo>
                    <a:pt x="966025" y="73710"/>
                  </a:lnTo>
                  <a:lnTo>
                    <a:pt x="975575" y="120167"/>
                  </a:lnTo>
                  <a:lnTo>
                    <a:pt x="985240" y="167017"/>
                  </a:lnTo>
                  <a:lnTo>
                    <a:pt x="975575" y="120180"/>
                  </a:lnTo>
                  <a:lnTo>
                    <a:pt x="966025" y="73723"/>
                  </a:lnTo>
                  <a:lnTo>
                    <a:pt x="950925" y="0"/>
                  </a:lnTo>
                  <a:lnTo>
                    <a:pt x="797928" y="0"/>
                  </a:lnTo>
                  <a:lnTo>
                    <a:pt x="823607" y="131673"/>
                  </a:lnTo>
                  <a:lnTo>
                    <a:pt x="862304" y="330911"/>
                  </a:lnTo>
                  <a:lnTo>
                    <a:pt x="948588" y="776122"/>
                  </a:lnTo>
                  <a:lnTo>
                    <a:pt x="977252" y="923582"/>
                  </a:lnTo>
                  <a:lnTo>
                    <a:pt x="996365" y="1021638"/>
                  </a:lnTo>
                  <a:lnTo>
                    <a:pt x="1015492" y="1119479"/>
                  </a:lnTo>
                  <a:lnTo>
                    <a:pt x="1034643" y="1217129"/>
                  </a:lnTo>
                  <a:lnTo>
                    <a:pt x="1053846" y="1314564"/>
                  </a:lnTo>
                  <a:lnTo>
                    <a:pt x="1073086" y="1411795"/>
                  </a:lnTo>
                  <a:lnTo>
                    <a:pt x="1082738" y="1460334"/>
                  </a:lnTo>
                  <a:lnTo>
                    <a:pt x="1092403" y="1508823"/>
                  </a:lnTo>
                  <a:lnTo>
                    <a:pt x="1102080" y="1557261"/>
                  </a:lnTo>
                  <a:lnTo>
                    <a:pt x="1111796" y="1605661"/>
                  </a:lnTo>
                  <a:lnTo>
                    <a:pt x="1121511" y="1653997"/>
                  </a:lnTo>
                  <a:lnTo>
                    <a:pt x="1131265" y="1702282"/>
                  </a:lnTo>
                  <a:lnTo>
                    <a:pt x="1141031" y="1750517"/>
                  </a:lnTo>
                  <a:lnTo>
                    <a:pt x="1141031" y="893838"/>
                  </a:lnTo>
                  <a:lnTo>
                    <a:pt x="1128191" y="835901"/>
                  </a:lnTo>
                  <a:lnTo>
                    <a:pt x="1115669" y="779106"/>
                  </a:lnTo>
                  <a:lnTo>
                    <a:pt x="1103464" y="723392"/>
                  </a:lnTo>
                  <a:lnTo>
                    <a:pt x="1091539" y="668718"/>
                  </a:lnTo>
                  <a:lnTo>
                    <a:pt x="1079906" y="615022"/>
                  </a:lnTo>
                  <a:lnTo>
                    <a:pt x="1068527" y="562254"/>
                  </a:lnTo>
                  <a:lnTo>
                    <a:pt x="1057402" y="510362"/>
                  </a:lnTo>
                  <a:lnTo>
                    <a:pt x="1046505" y="459282"/>
                  </a:lnTo>
                  <a:lnTo>
                    <a:pt x="1057402" y="510349"/>
                  </a:lnTo>
                  <a:lnTo>
                    <a:pt x="1068527" y="562241"/>
                  </a:lnTo>
                  <a:lnTo>
                    <a:pt x="1079906" y="615010"/>
                  </a:lnTo>
                  <a:lnTo>
                    <a:pt x="1091539" y="668705"/>
                  </a:lnTo>
                  <a:lnTo>
                    <a:pt x="1103464" y="723379"/>
                  </a:lnTo>
                  <a:lnTo>
                    <a:pt x="1115669" y="779094"/>
                  </a:lnTo>
                  <a:lnTo>
                    <a:pt x="1128191" y="835888"/>
                  </a:lnTo>
                  <a:lnTo>
                    <a:pt x="1141031" y="893826"/>
                  </a:lnTo>
                  <a:lnTo>
                    <a:pt x="1141031" y="268376"/>
                  </a:lnTo>
                  <a:close/>
                </a:path>
              </a:pathLst>
            </a:custGeom>
            <a:solidFill>
              <a:srgbClr val="183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26909" y="454014"/>
              <a:ext cx="4645475" cy="310743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826900" y="454024"/>
              <a:ext cx="5984875" cy="3107690"/>
            </a:xfrm>
            <a:custGeom>
              <a:avLst/>
              <a:gdLst/>
              <a:ahLst/>
              <a:cxnLst/>
              <a:rect l="l" t="t" r="r" b="b"/>
              <a:pathLst>
                <a:path w="5984875" h="3107690">
                  <a:moveTo>
                    <a:pt x="405612" y="2446629"/>
                  </a:moveTo>
                  <a:lnTo>
                    <a:pt x="121881" y="916444"/>
                  </a:lnTo>
                  <a:lnTo>
                    <a:pt x="47218" y="523735"/>
                  </a:lnTo>
                  <a:lnTo>
                    <a:pt x="0" y="281559"/>
                  </a:lnTo>
                  <a:lnTo>
                    <a:pt x="0" y="1978634"/>
                  </a:lnTo>
                  <a:lnTo>
                    <a:pt x="47396" y="2205151"/>
                  </a:lnTo>
                  <a:lnTo>
                    <a:pt x="72326" y="2248243"/>
                  </a:lnTo>
                  <a:lnTo>
                    <a:pt x="101803" y="2288082"/>
                  </a:lnTo>
                  <a:lnTo>
                    <a:pt x="135458" y="2324328"/>
                  </a:lnTo>
                  <a:lnTo>
                    <a:pt x="172948" y="2356637"/>
                  </a:lnTo>
                  <a:lnTo>
                    <a:pt x="213918" y="2384641"/>
                  </a:lnTo>
                  <a:lnTo>
                    <a:pt x="258025" y="2407983"/>
                  </a:lnTo>
                  <a:lnTo>
                    <a:pt x="304914" y="2426335"/>
                  </a:lnTo>
                  <a:lnTo>
                    <a:pt x="354228" y="2439327"/>
                  </a:lnTo>
                  <a:lnTo>
                    <a:pt x="405612" y="2446629"/>
                  </a:lnTo>
                  <a:close/>
                </a:path>
                <a:path w="5984875" h="3107690">
                  <a:moveTo>
                    <a:pt x="2129205" y="2448268"/>
                  </a:moveTo>
                  <a:lnTo>
                    <a:pt x="2096935" y="2291118"/>
                  </a:lnTo>
                  <a:lnTo>
                    <a:pt x="2064296" y="2132660"/>
                  </a:lnTo>
                  <a:lnTo>
                    <a:pt x="2053336" y="2079548"/>
                  </a:lnTo>
                  <a:lnTo>
                    <a:pt x="2048281" y="2037067"/>
                  </a:lnTo>
                  <a:lnTo>
                    <a:pt x="2042998" y="1994141"/>
                  </a:lnTo>
                  <a:lnTo>
                    <a:pt x="2037486" y="1950783"/>
                  </a:lnTo>
                  <a:lnTo>
                    <a:pt x="2031746" y="1906981"/>
                  </a:lnTo>
                  <a:lnTo>
                    <a:pt x="2025777" y="1862747"/>
                  </a:lnTo>
                  <a:lnTo>
                    <a:pt x="2019592" y="1818106"/>
                  </a:lnTo>
                  <a:lnTo>
                    <a:pt x="2013204" y="1773047"/>
                  </a:lnTo>
                  <a:lnTo>
                    <a:pt x="2006587" y="1727581"/>
                  </a:lnTo>
                  <a:lnTo>
                    <a:pt x="1999780" y="1681708"/>
                  </a:lnTo>
                  <a:lnTo>
                    <a:pt x="1992769" y="1635455"/>
                  </a:lnTo>
                  <a:lnTo>
                    <a:pt x="1985556" y="1588820"/>
                  </a:lnTo>
                  <a:lnTo>
                    <a:pt x="1978152" y="1541805"/>
                  </a:lnTo>
                  <a:lnTo>
                    <a:pt x="1970570" y="1494409"/>
                  </a:lnTo>
                  <a:lnTo>
                    <a:pt x="1962797" y="1446669"/>
                  </a:lnTo>
                  <a:lnTo>
                    <a:pt x="1954847" y="1398562"/>
                  </a:lnTo>
                  <a:lnTo>
                    <a:pt x="1946719" y="1350111"/>
                  </a:lnTo>
                  <a:lnTo>
                    <a:pt x="1938426" y="1301318"/>
                  </a:lnTo>
                  <a:lnTo>
                    <a:pt x="1929955" y="1252194"/>
                  </a:lnTo>
                  <a:lnTo>
                    <a:pt x="1921332" y="1202740"/>
                  </a:lnTo>
                  <a:lnTo>
                    <a:pt x="1912556" y="1152969"/>
                  </a:lnTo>
                  <a:lnTo>
                    <a:pt x="1903628" y="1102893"/>
                  </a:lnTo>
                  <a:lnTo>
                    <a:pt x="1894547" y="1052512"/>
                  </a:lnTo>
                  <a:lnTo>
                    <a:pt x="1885315" y="1001826"/>
                  </a:lnTo>
                  <a:lnTo>
                    <a:pt x="1875955" y="950849"/>
                  </a:lnTo>
                  <a:lnTo>
                    <a:pt x="1866455" y="899591"/>
                  </a:lnTo>
                  <a:lnTo>
                    <a:pt x="1856816" y="848067"/>
                  </a:lnTo>
                  <a:lnTo>
                    <a:pt x="1847062" y="796264"/>
                  </a:lnTo>
                  <a:lnTo>
                    <a:pt x="1837182" y="744207"/>
                  </a:lnTo>
                  <a:lnTo>
                    <a:pt x="1827187" y="691896"/>
                  </a:lnTo>
                  <a:lnTo>
                    <a:pt x="1817077" y="639330"/>
                  </a:lnTo>
                  <a:lnTo>
                    <a:pt x="1806854" y="586536"/>
                  </a:lnTo>
                  <a:lnTo>
                    <a:pt x="1796529" y="533501"/>
                  </a:lnTo>
                  <a:lnTo>
                    <a:pt x="1786102" y="480237"/>
                  </a:lnTo>
                  <a:lnTo>
                    <a:pt x="1775587" y="426770"/>
                  </a:lnTo>
                  <a:lnTo>
                    <a:pt x="1764982" y="373087"/>
                  </a:lnTo>
                  <a:lnTo>
                    <a:pt x="1754276" y="319201"/>
                  </a:lnTo>
                  <a:lnTo>
                    <a:pt x="1743494" y="265112"/>
                  </a:lnTo>
                  <a:lnTo>
                    <a:pt x="1732635" y="210845"/>
                  </a:lnTo>
                  <a:lnTo>
                    <a:pt x="1721700" y="156387"/>
                  </a:lnTo>
                  <a:lnTo>
                    <a:pt x="1710702" y="101752"/>
                  </a:lnTo>
                  <a:lnTo>
                    <a:pt x="1699628" y="46964"/>
                  </a:lnTo>
                  <a:lnTo>
                    <a:pt x="1690116" y="0"/>
                  </a:lnTo>
                  <a:lnTo>
                    <a:pt x="1452206" y="0"/>
                  </a:lnTo>
                  <a:lnTo>
                    <a:pt x="1458150" y="30060"/>
                  </a:lnTo>
                  <a:lnTo>
                    <a:pt x="1468107" y="80772"/>
                  </a:lnTo>
                  <a:lnTo>
                    <a:pt x="1477975" y="131368"/>
                  </a:lnTo>
                  <a:lnTo>
                    <a:pt x="1487728" y="181851"/>
                  </a:lnTo>
                  <a:lnTo>
                    <a:pt x="1497368" y="232206"/>
                  </a:lnTo>
                  <a:lnTo>
                    <a:pt x="1506893" y="282448"/>
                  </a:lnTo>
                  <a:lnTo>
                    <a:pt x="1516303" y="332536"/>
                  </a:lnTo>
                  <a:lnTo>
                    <a:pt x="1525587" y="382498"/>
                  </a:lnTo>
                  <a:lnTo>
                    <a:pt x="1534744" y="432308"/>
                  </a:lnTo>
                  <a:lnTo>
                    <a:pt x="1543761" y="481977"/>
                  </a:lnTo>
                  <a:lnTo>
                    <a:pt x="1552638" y="531482"/>
                  </a:lnTo>
                  <a:lnTo>
                    <a:pt x="1561363" y="580821"/>
                  </a:lnTo>
                  <a:lnTo>
                    <a:pt x="1569935" y="629996"/>
                  </a:lnTo>
                  <a:lnTo>
                    <a:pt x="1578356" y="678992"/>
                  </a:lnTo>
                  <a:lnTo>
                    <a:pt x="1586623" y="727811"/>
                  </a:lnTo>
                  <a:lnTo>
                    <a:pt x="1594713" y="776439"/>
                  </a:lnTo>
                  <a:lnTo>
                    <a:pt x="1602625" y="824877"/>
                  </a:lnTo>
                  <a:lnTo>
                    <a:pt x="1610372" y="873112"/>
                  </a:lnTo>
                  <a:lnTo>
                    <a:pt x="1617916" y="921143"/>
                  </a:lnTo>
                  <a:lnTo>
                    <a:pt x="1625295" y="968971"/>
                  </a:lnTo>
                  <a:lnTo>
                    <a:pt x="1632458" y="1016584"/>
                  </a:lnTo>
                  <a:lnTo>
                    <a:pt x="1639443" y="1063967"/>
                  </a:lnTo>
                  <a:lnTo>
                    <a:pt x="1646212" y="1111123"/>
                  </a:lnTo>
                  <a:lnTo>
                    <a:pt x="1652765" y="1158049"/>
                  </a:lnTo>
                  <a:lnTo>
                    <a:pt x="1664398" y="1183424"/>
                  </a:lnTo>
                  <a:lnTo>
                    <a:pt x="1688439" y="1244917"/>
                  </a:lnTo>
                  <a:lnTo>
                    <a:pt x="1700847" y="1281023"/>
                  </a:lnTo>
                  <a:lnTo>
                    <a:pt x="1713509" y="1320698"/>
                  </a:lnTo>
                  <a:lnTo>
                    <a:pt x="1726425" y="1363929"/>
                  </a:lnTo>
                  <a:lnTo>
                    <a:pt x="1739607" y="1410728"/>
                  </a:lnTo>
                  <a:lnTo>
                    <a:pt x="1753031" y="1461071"/>
                  </a:lnTo>
                  <a:lnTo>
                    <a:pt x="1766709" y="1514957"/>
                  </a:lnTo>
                  <a:lnTo>
                    <a:pt x="1780641" y="1572387"/>
                  </a:lnTo>
                  <a:lnTo>
                    <a:pt x="1794814" y="1633347"/>
                  </a:lnTo>
                  <a:lnTo>
                    <a:pt x="1809242" y="1697837"/>
                  </a:lnTo>
                  <a:lnTo>
                    <a:pt x="1823923" y="1765858"/>
                  </a:lnTo>
                  <a:lnTo>
                    <a:pt x="1838845" y="1837397"/>
                  </a:lnTo>
                  <a:lnTo>
                    <a:pt x="1843913" y="1883333"/>
                  </a:lnTo>
                  <a:lnTo>
                    <a:pt x="1849323" y="1930222"/>
                  </a:lnTo>
                  <a:lnTo>
                    <a:pt x="1855089" y="1978063"/>
                  </a:lnTo>
                  <a:lnTo>
                    <a:pt x="1861185" y="2026831"/>
                  </a:lnTo>
                  <a:lnTo>
                    <a:pt x="1867623" y="2076513"/>
                  </a:lnTo>
                  <a:lnTo>
                    <a:pt x="1874393" y="2127085"/>
                  </a:lnTo>
                  <a:lnTo>
                    <a:pt x="1881479" y="2178532"/>
                  </a:lnTo>
                  <a:lnTo>
                    <a:pt x="1888871" y="2230831"/>
                  </a:lnTo>
                  <a:lnTo>
                    <a:pt x="1896579" y="2283980"/>
                  </a:lnTo>
                  <a:lnTo>
                    <a:pt x="1904593" y="2337943"/>
                  </a:lnTo>
                  <a:lnTo>
                    <a:pt x="1912886" y="2392718"/>
                  </a:lnTo>
                  <a:lnTo>
                    <a:pt x="1921484" y="2448268"/>
                  </a:lnTo>
                  <a:lnTo>
                    <a:pt x="2129205" y="2448268"/>
                  </a:lnTo>
                  <a:close/>
                </a:path>
                <a:path w="5984875" h="3107690">
                  <a:moveTo>
                    <a:pt x="2505608" y="2448268"/>
                  </a:moveTo>
                  <a:lnTo>
                    <a:pt x="2495867" y="2400058"/>
                  </a:lnTo>
                  <a:lnTo>
                    <a:pt x="2486075" y="2351849"/>
                  </a:lnTo>
                  <a:lnTo>
                    <a:pt x="2476233" y="2303627"/>
                  </a:lnTo>
                  <a:lnTo>
                    <a:pt x="2466340" y="2255393"/>
                  </a:lnTo>
                  <a:lnTo>
                    <a:pt x="2456396" y="2207133"/>
                  </a:lnTo>
                  <a:lnTo>
                    <a:pt x="2436406" y="2110511"/>
                  </a:lnTo>
                  <a:lnTo>
                    <a:pt x="2375890" y="1819211"/>
                  </a:lnTo>
                  <a:lnTo>
                    <a:pt x="2355659" y="1721421"/>
                  </a:lnTo>
                  <a:lnTo>
                    <a:pt x="2345550" y="1672374"/>
                  </a:lnTo>
                  <a:lnTo>
                    <a:pt x="2335453" y="1623199"/>
                  </a:lnTo>
                  <a:lnTo>
                    <a:pt x="2325382" y="1573898"/>
                  </a:lnTo>
                  <a:lnTo>
                    <a:pt x="2315324" y="1524469"/>
                  </a:lnTo>
                  <a:lnTo>
                    <a:pt x="2305304" y="1474889"/>
                  </a:lnTo>
                  <a:lnTo>
                    <a:pt x="2295309" y="1425168"/>
                  </a:lnTo>
                  <a:lnTo>
                    <a:pt x="2285352" y="1375283"/>
                  </a:lnTo>
                  <a:lnTo>
                    <a:pt x="2275433" y="1325232"/>
                  </a:lnTo>
                  <a:lnTo>
                    <a:pt x="2265565" y="1275003"/>
                  </a:lnTo>
                  <a:lnTo>
                    <a:pt x="2255748" y="1224597"/>
                  </a:lnTo>
                  <a:lnTo>
                    <a:pt x="2245982" y="1174000"/>
                  </a:lnTo>
                  <a:lnTo>
                    <a:pt x="2236622" y="1125105"/>
                  </a:lnTo>
                  <a:lnTo>
                    <a:pt x="2227288" y="1076109"/>
                  </a:lnTo>
                  <a:lnTo>
                    <a:pt x="2217978" y="1026998"/>
                  </a:lnTo>
                  <a:lnTo>
                    <a:pt x="2208695" y="977811"/>
                  </a:lnTo>
                  <a:lnTo>
                    <a:pt x="2199424" y="928509"/>
                  </a:lnTo>
                  <a:lnTo>
                    <a:pt x="2190165" y="879119"/>
                  </a:lnTo>
                  <a:lnTo>
                    <a:pt x="2171738" y="780275"/>
                  </a:lnTo>
                  <a:lnTo>
                    <a:pt x="2153259" y="680732"/>
                  </a:lnTo>
                  <a:lnTo>
                    <a:pt x="2079294" y="280454"/>
                  </a:lnTo>
                  <a:lnTo>
                    <a:pt x="2060638" y="179806"/>
                  </a:lnTo>
                  <a:lnTo>
                    <a:pt x="2041855" y="78981"/>
                  </a:lnTo>
                  <a:lnTo>
                    <a:pt x="2027072" y="0"/>
                  </a:lnTo>
                  <a:lnTo>
                    <a:pt x="1809762" y="0"/>
                  </a:lnTo>
                  <a:lnTo>
                    <a:pt x="1836470" y="153390"/>
                  </a:lnTo>
                  <a:lnTo>
                    <a:pt x="1845348" y="204101"/>
                  </a:lnTo>
                  <a:lnTo>
                    <a:pt x="1854085" y="253695"/>
                  </a:lnTo>
                  <a:lnTo>
                    <a:pt x="1862696" y="302171"/>
                  </a:lnTo>
                  <a:lnTo>
                    <a:pt x="1871179" y="349529"/>
                  </a:lnTo>
                  <a:lnTo>
                    <a:pt x="1879561" y="395744"/>
                  </a:lnTo>
                  <a:lnTo>
                    <a:pt x="1887867" y="440842"/>
                  </a:lnTo>
                  <a:lnTo>
                    <a:pt x="1896097" y="484784"/>
                  </a:lnTo>
                  <a:lnTo>
                    <a:pt x="1904263" y="527583"/>
                  </a:lnTo>
                  <a:lnTo>
                    <a:pt x="1914080" y="577786"/>
                  </a:lnTo>
                  <a:lnTo>
                    <a:pt x="1924151" y="628192"/>
                  </a:lnTo>
                  <a:lnTo>
                    <a:pt x="1934451" y="678764"/>
                  </a:lnTo>
                  <a:lnTo>
                    <a:pt x="1944966" y="729475"/>
                  </a:lnTo>
                  <a:lnTo>
                    <a:pt x="1955634" y="780084"/>
                  </a:lnTo>
                  <a:lnTo>
                    <a:pt x="1966544" y="831151"/>
                  </a:lnTo>
                  <a:lnTo>
                    <a:pt x="1977542" y="882053"/>
                  </a:lnTo>
                  <a:lnTo>
                    <a:pt x="1988642" y="932967"/>
                  </a:lnTo>
                  <a:lnTo>
                    <a:pt x="1999830" y="983830"/>
                  </a:lnTo>
                  <a:lnTo>
                    <a:pt x="2011083" y="1034643"/>
                  </a:lnTo>
                  <a:lnTo>
                    <a:pt x="2022360" y="1085367"/>
                  </a:lnTo>
                  <a:lnTo>
                    <a:pt x="2067306" y="1286586"/>
                  </a:lnTo>
                  <a:lnTo>
                    <a:pt x="2078367" y="1336332"/>
                  </a:lnTo>
                  <a:lnTo>
                    <a:pt x="2089315" y="1385773"/>
                  </a:lnTo>
                  <a:lnTo>
                    <a:pt x="2100110" y="1434884"/>
                  </a:lnTo>
                  <a:lnTo>
                    <a:pt x="2110727" y="1483639"/>
                  </a:lnTo>
                  <a:lnTo>
                    <a:pt x="2121154" y="1532013"/>
                  </a:lnTo>
                  <a:lnTo>
                    <a:pt x="2131364" y="1579943"/>
                  </a:lnTo>
                  <a:lnTo>
                    <a:pt x="2141321" y="1627428"/>
                  </a:lnTo>
                  <a:lnTo>
                    <a:pt x="2150999" y="1674418"/>
                  </a:lnTo>
                  <a:lnTo>
                    <a:pt x="2160384" y="1720888"/>
                  </a:lnTo>
                  <a:lnTo>
                    <a:pt x="2169439" y="1766798"/>
                  </a:lnTo>
                  <a:lnTo>
                    <a:pt x="2179282" y="1817789"/>
                  </a:lnTo>
                  <a:lnTo>
                    <a:pt x="2188883" y="1868335"/>
                  </a:lnTo>
                  <a:lnTo>
                    <a:pt x="2198230" y="1918462"/>
                  </a:lnTo>
                  <a:lnTo>
                    <a:pt x="2207349" y="1968182"/>
                  </a:lnTo>
                  <a:lnTo>
                    <a:pt x="2216251" y="2017534"/>
                  </a:lnTo>
                  <a:lnTo>
                    <a:pt x="2224963" y="2066531"/>
                  </a:lnTo>
                  <a:lnTo>
                    <a:pt x="2233472" y="2115197"/>
                  </a:lnTo>
                  <a:lnTo>
                    <a:pt x="2241816" y="2163546"/>
                  </a:lnTo>
                  <a:lnTo>
                    <a:pt x="2249982" y="2211603"/>
                  </a:lnTo>
                  <a:lnTo>
                    <a:pt x="2258009" y="2259393"/>
                  </a:lnTo>
                  <a:lnTo>
                    <a:pt x="2265896" y="2306929"/>
                  </a:lnTo>
                  <a:lnTo>
                    <a:pt x="2273668" y="2354237"/>
                  </a:lnTo>
                  <a:lnTo>
                    <a:pt x="2281313" y="2401341"/>
                  </a:lnTo>
                  <a:lnTo>
                    <a:pt x="2288870" y="2448268"/>
                  </a:lnTo>
                  <a:lnTo>
                    <a:pt x="2505608" y="2448268"/>
                  </a:lnTo>
                  <a:close/>
                </a:path>
                <a:path w="5984875" h="3107690">
                  <a:moveTo>
                    <a:pt x="3324504" y="2448268"/>
                  </a:moveTo>
                  <a:lnTo>
                    <a:pt x="3314687" y="2399614"/>
                  </a:lnTo>
                  <a:lnTo>
                    <a:pt x="3304883" y="2350960"/>
                  </a:lnTo>
                  <a:lnTo>
                    <a:pt x="3295116" y="2302281"/>
                  </a:lnTo>
                  <a:lnTo>
                    <a:pt x="3285388" y="2253602"/>
                  </a:lnTo>
                  <a:lnTo>
                    <a:pt x="3275673" y="2204897"/>
                  </a:lnTo>
                  <a:lnTo>
                    <a:pt x="3265995" y="2156180"/>
                  </a:lnTo>
                  <a:lnTo>
                    <a:pt x="3256343" y="2107463"/>
                  </a:lnTo>
                  <a:lnTo>
                    <a:pt x="3246704" y="2058708"/>
                  </a:lnTo>
                  <a:lnTo>
                    <a:pt x="3237153" y="2010181"/>
                  </a:lnTo>
                  <a:lnTo>
                    <a:pt x="3217951" y="1912353"/>
                  </a:lnTo>
                  <a:lnTo>
                    <a:pt x="3198888" y="1814677"/>
                  </a:lnTo>
                  <a:lnTo>
                    <a:pt x="3179889" y="1716900"/>
                  </a:lnTo>
                  <a:lnTo>
                    <a:pt x="3160966" y="1619008"/>
                  </a:lnTo>
                  <a:lnTo>
                    <a:pt x="3142094" y="1520990"/>
                  </a:lnTo>
                  <a:lnTo>
                    <a:pt x="3123260" y="1422857"/>
                  </a:lnTo>
                  <a:lnTo>
                    <a:pt x="3104477" y="1324571"/>
                  </a:lnTo>
                  <a:lnTo>
                    <a:pt x="3085706" y="1226134"/>
                  </a:lnTo>
                  <a:lnTo>
                    <a:pt x="3057614" y="1078166"/>
                  </a:lnTo>
                  <a:lnTo>
                    <a:pt x="3020161" y="880262"/>
                  </a:lnTo>
                  <a:lnTo>
                    <a:pt x="2878798" y="130340"/>
                  </a:lnTo>
                  <a:lnTo>
                    <a:pt x="2854172" y="0"/>
                  </a:lnTo>
                  <a:lnTo>
                    <a:pt x="2582049" y="0"/>
                  </a:lnTo>
                  <a:lnTo>
                    <a:pt x="2586621" y="26822"/>
                  </a:lnTo>
                  <a:lnTo>
                    <a:pt x="2595892" y="79514"/>
                  </a:lnTo>
                  <a:lnTo>
                    <a:pt x="2605494" y="132816"/>
                  </a:lnTo>
                  <a:lnTo>
                    <a:pt x="2615361" y="186486"/>
                  </a:lnTo>
                  <a:lnTo>
                    <a:pt x="2625433" y="240347"/>
                  </a:lnTo>
                  <a:lnTo>
                    <a:pt x="2635656" y="294157"/>
                  </a:lnTo>
                  <a:lnTo>
                    <a:pt x="2645968" y="347726"/>
                  </a:lnTo>
                  <a:lnTo>
                    <a:pt x="2656281" y="400837"/>
                  </a:lnTo>
                  <a:lnTo>
                    <a:pt x="2666555" y="453275"/>
                  </a:lnTo>
                  <a:lnTo>
                    <a:pt x="2676715" y="504837"/>
                  </a:lnTo>
                  <a:lnTo>
                    <a:pt x="2705887" y="652106"/>
                  </a:lnTo>
                  <a:lnTo>
                    <a:pt x="2714968" y="698017"/>
                  </a:lnTo>
                  <a:lnTo>
                    <a:pt x="2723604" y="741997"/>
                  </a:lnTo>
                  <a:lnTo>
                    <a:pt x="2731757" y="783818"/>
                  </a:lnTo>
                  <a:lnTo>
                    <a:pt x="2758490" y="921639"/>
                  </a:lnTo>
                  <a:lnTo>
                    <a:pt x="2777286" y="1018184"/>
                  </a:lnTo>
                  <a:lnTo>
                    <a:pt x="2796730" y="1117815"/>
                  </a:lnTo>
                  <a:lnTo>
                    <a:pt x="2816745" y="1219974"/>
                  </a:lnTo>
                  <a:lnTo>
                    <a:pt x="2837230" y="1324089"/>
                  </a:lnTo>
                  <a:lnTo>
                    <a:pt x="2858084" y="1429626"/>
                  </a:lnTo>
                  <a:lnTo>
                    <a:pt x="2868625" y="1482737"/>
                  </a:lnTo>
                  <a:lnTo>
                    <a:pt x="2879217" y="1536001"/>
                  </a:lnTo>
                  <a:lnTo>
                    <a:pt x="2889847" y="1589328"/>
                  </a:lnTo>
                  <a:lnTo>
                    <a:pt x="2900515" y="1642656"/>
                  </a:lnTo>
                  <a:lnTo>
                    <a:pt x="2911208" y="1695919"/>
                  </a:lnTo>
                  <a:lnTo>
                    <a:pt x="2921901" y="1749056"/>
                  </a:lnTo>
                  <a:lnTo>
                    <a:pt x="2932582" y="1801977"/>
                  </a:lnTo>
                  <a:lnTo>
                    <a:pt x="2943263" y="1854619"/>
                  </a:lnTo>
                  <a:lnTo>
                    <a:pt x="2953905" y="1906917"/>
                  </a:lnTo>
                  <a:lnTo>
                    <a:pt x="2964510" y="1958784"/>
                  </a:lnTo>
                  <a:lnTo>
                    <a:pt x="2975013" y="2009952"/>
                  </a:lnTo>
                  <a:lnTo>
                    <a:pt x="2985541" y="2061019"/>
                  </a:lnTo>
                  <a:lnTo>
                    <a:pt x="2995955" y="2111222"/>
                  </a:lnTo>
                  <a:lnTo>
                    <a:pt x="3006267" y="2160740"/>
                  </a:lnTo>
                  <a:lnTo>
                    <a:pt x="3016491" y="2209482"/>
                  </a:lnTo>
                  <a:lnTo>
                    <a:pt x="3026587" y="2257387"/>
                  </a:lnTo>
                  <a:lnTo>
                    <a:pt x="3036570" y="2304389"/>
                  </a:lnTo>
                  <a:lnTo>
                    <a:pt x="3046412" y="2350414"/>
                  </a:lnTo>
                  <a:lnTo>
                    <a:pt x="3056090" y="2395385"/>
                  </a:lnTo>
                  <a:lnTo>
                    <a:pt x="3066275" y="2442222"/>
                  </a:lnTo>
                  <a:lnTo>
                    <a:pt x="3066986" y="2445296"/>
                  </a:lnTo>
                  <a:lnTo>
                    <a:pt x="3067634" y="2448268"/>
                  </a:lnTo>
                  <a:lnTo>
                    <a:pt x="3324504" y="2448268"/>
                  </a:lnTo>
                  <a:close/>
                </a:path>
                <a:path w="5984875" h="3107690">
                  <a:moveTo>
                    <a:pt x="4102074" y="3107436"/>
                  </a:moveTo>
                  <a:lnTo>
                    <a:pt x="4057904" y="2860738"/>
                  </a:lnTo>
                  <a:lnTo>
                    <a:pt x="4012768" y="2607856"/>
                  </a:lnTo>
                  <a:lnTo>
                    <a:pt x="3958933" y="2305291"/>
                  </a:lnTo>
                  <a:lnTo>
                    <a:pt x="3905491" y="2003856"/>
                  </a:lnTo>
                  <a:lnTo>
                    <a:pt x="3843642" y="1653908"/>
                  </a:lnTo>
                  <a:lnTo>
                    <a:pt x="3773652" y="1256588"/>
                  </a:lnTo>
                  <a:lnTo>
                    <a:pt x="3695369" y="810818"/>
                  </a:lnTo>
                  <a:lnTo>
                    <a:pt x="3686314" y="759485"/>
                  </a:lnTo>
                  <a:lnTo>
                    <a:pt x="3677297" y="708520"/>
                  </a:lnTo>
                  <a:lnTo>
                    <a:pt x="3668306" y="657885"/>
                  </a:lnTo>
                  <a:lnTo>
                    <a:pt x="3659340" y="607580"/>
                  </a:lnTo>
                  <a:lnTo>
                    <a:pt x="3650399" y="557555"/>
                  </a:lnTo>
                  <a:lnTo>
                    <a:pt x="3641471" y="507796"/>
                  </a:lnTo>
                  <a:lnTo>
                    <a:pt x="3632568" y="458292"/>
                  </a:lnTo>
                  <a:lnTo>
                    <a:pt x="3623665" y="409003"/>
                  </a:lnTo>
                  <a:lnTo>
                    <a:pt x="3614775" y="359905"/>
                  </a:lnTo>
                  <a:lnTo>
                    <a:pt x="3605885" y="310997"/>
                  </a:lnTo>
                  <a:lnTo>
                    <a:pt x="3596995" y="262229"/>
                  </a:lnTo>
                  <a:lnTo>
                    <a:pt x="3588093" y="213588"/>
                  </a:lnTo>
                  <a:lnTo>
                    <a:pt x="3579190" y="165049"/>
                  </a:lnTo>
                  <a:lnTo>
                    <a:pt x="3561346" y="68199"/>
                  </a:lnTo>
                  <a:lnTo>
                    <a:pt x="3548723" y="0"/>
                  </a:lnTo>
                  <a:lnTo>
                    <a:pt x="3167392" y="0"/>
                  </a:lnTo>
                  <a:lnTo>
                    <a:pt x="3217189" y="242582"/>
                  </a:lnTo>
                  <a:lnTo>
                    <a:pt x="3228276" y="296837"/>
                  </a:lnTo>
                  <a:lnTo>
                    <a:pt x="3239097" y="349961"/>
                  </a:lnTo>
                  <a:lnTo>
                    <a:pt x="3249650" y="402005"/>
                  </a:lnTo>
                  <a:lnTo>
                    <a:pt x="3259925" y="453021"/>
                  </a:lnTo>
                  <a:lnTo>
                    <a:pt x="3269932" y="503059"/>
                  </a:lnTo>
                  <a:lnTo>
                    <a:pt x="3279673" y="552196"/>
                  </a:lnTo>
                  <a:lnTo>
                    <a:pt x="3289147" y="600468"/>
                  </a:lnTo>
                  <a:lnTo>
                    <a:pt x="3298342" y="647941"/>
                  </a:lnTo>
                  <a:lnTo>
                    <a:pt x="3307283" y="694664"/>
                  </a:lnTo>
                  <a:lnTo>
                    <a:pt x="3315944" y="740702"/>
                  </a:lnTo>
                  <a:lnTo>
                    <a:pt x="3324352" y="786091"/>
                  </a:lnTo>
                  <a:lnTo>
                    <a:pt x="3332492" y="830910"/>
                  </a:lnTo>
                  <a:lnTo>
                    <a:pt x="3340366" y="875207"/>
                  </a:lnTo>
                  <a:lnTo>
                    <a:pt x="3347974" y="919035"/>
                  </a:lnTo>
                  <a:lnTo>
                    <a:pt x="3355327" y="962444"/>
                  </a:lnTo>
                  <a:lnTo>
                    <a:pt x="3362414" y="1005509"/>
                  </a:lnTo>
                  <a:lnTo>
                    <a:pt x="3369246" y="1048258"/>
                  </a:lnTo>
                  <a:lnTo>
                    <a:pt x="3375812" y="1090777"/>
                  </a:lnTo>
                  <a:lnTo>
                    <a:pt x="3382124" y="1133094"/>
                  </a:lnTo>
                  <a:lnTo>
                    <a:pt x="3388169" y="1175283"/>
                  </a:lnTo>
                  <a:lnTo>
                    <a:pt x="3393960" y="1217396"/>
                  </a:lnTo>
                  <a:lnTo>
                    <a:pt x="3407143" y="1288745"/>
                  </a:lnTo>
                  <a:lnTo>
                    <a:pt x="3419856" y="1353553"/>
                  </a:lnTo>
                  <a:lnTo>
                    <a:pt x="3432149" y="1412532"/>
                  </a:lnTo>
                  <a:lnTo>
                    <a:pt x="3444087" y="1466430"/>
                  </a:lnTo>
                  <a:lnTo>
                    <a:pt x="3455720" y="1515999"/>
                  </a:lnTo>
                  <a:lnTo>
                    <a:pt x="3467100" y="1561934"/>
                  </a:lnTo>
                  <a:lnTo>
                    <a:pt x="3478276" y="1605000"/>
                  </a:lnTo>
                  <a:lnTo>
                    <a:pt x="3489287" y="1645920"/>
                  </a:lnTo>
                  <a:lnTo>
                    <a:pt x="3500209" y="1685417"/>
                  </a:lnTo>
                  <a:lnTo>
                    <a:pt x="3521938" y="1763128"/>
                  </a:lnTo>
                  <a:lnTo>
                    <a:pt x="3532860" y="1802803"/>
                  </a:lnTo>
                  <a:lnTo>
                    <a:pt x="3543884" y="1844001"/>
                  </a:lnTo>
                  <a:lnTo>
                    <a:pt x="3555073" y="1887461"/>
                  </a:lnTo>
                  <a:lnTo>
                    <a:pt x="3566464" y="1933905"/>
                  </a:lnTo>
                  <a:lnTo>
                    <a:pt x="3578110" y="1984070"/>
                  </a:lnTo>
                  <a:lnTo>
                    <a:pt x="3590074" y="2038705"/>
                  </a:lnTo>
                  <a:lnTo>
                    <a:pt x="3598049" y="2085009"/>
                  </a:lnTo>
                  <a:lnTo>
                    <a:pt x="3606127" y="2131733"/>
                  </a:lnTo>
                  <a:lnTo>
                    <a:pt x="3614318" y="2178875"/>
                  </a:lnTo>
                  <a:lnTo>
                    <a:pt x="3622624" y="2226437"/>
                  </a:lnTo>
                  <a:lnTo>
                    <a:pt x="3631031" y="2274392"/>
                  </a:lnTo>
                  <a:lnTo>
                    <a:pt x="3639528" y="2322741"/>
                  </a:lnTo>
                  <a:lnTo>
                    <a:pt x="3648138" y="2371483"/>
                  </a:lnTo>
                  <a:lnTo>
                    <a:pt x="3656838" y="2420607"/>
                  </a:lnTo>
                  <a:lnTo>
                    <a:pt x="3665639" y="2470099"/>
                  </a:lnTo>
                  <a:lnTo>
                    <a:pt x="3701935" y="2487790"/>
                  </a:lnTo>
                  <a:lnTo>
                    <a:pt x="3735451" y="2510345"/>
                  </a:lnTo>
                  <a:lnTo>
                    <a:pt x="3765600" y="2537536"/>
                  </a:lnTo>
                  <a:lnTo>
                    <a:pt x="3791801" y="2569184"/>
                  </a:lnTo>
                  <a:lnTo>
                    <a:pt x="3833228" y="2632316"/>
                  </a:lnTo>
                  <a:lnTo>
                    <a:pt x="3855923" y="2670010"/>
                  </a:lnTo>
                  <a:lnTo>
                    <a:pt x="3879685" y="2711183"/>
                  </a:lnTo>
                  <a:lnTo>
                    <a:pt x="3904335" y="2755404"/>
                  </a:lnTo>
                  <a:lnTo>
                    <a:pt x="3929723" y="2802229"/>
                  </a:lnTo>
                  <a:lnTo>
                    <a:pt x="3955631" y="2851188"/>
                  </a:lnTo>
                  <a:lnTo>
                    <a:pt x="3981907" y="2901835"/>
                  </a:lnTo>
                  <a:lnTo>
                    <a:pt x="4008361" y="2953740"/>
                  </a:lnTo>
                  <a:lnTo>
                    <a:pt x="4034815" y="3006445"/>
                  </a:lnTo>
                  <a:lnTo>
                    <a:pt x="4061091" y="3059506"/>
                  </a:lnTo>
                  <a:lnTo>
                    <a:pt x="4084548" y="3107436"/>
                  </a:lnTo>
                  <a:lnTo>
                    <a:pt x="4102074" y="3107436"/>
                  </a:lnTo>
                  <a:close/>
                </a:path>
                <a:path w="5984875" h="3107690">
                  <a:moveTo>
                    <a:pt x="4375391" y="2461564"/>
                  </a:moveTo>
                  <a:lnTo>
                    <a:pt x="4366272" y="2409977"/>
                  </a:lnTo>
                  <a:lnTo>
                    <a:pt x="4357573" y="2359355"/>
                  </a:lnTo>
                  <a:lnTo>
                    <a:pt x="4349229" y="2309571"/>
                  </a:lnTo>
                  <a:lnTo>
                    <a:pt x="4341165" y="2260447"/>
                  </a:lnTo>
                  <a:lnTo>
                    <a:pt x="4333329" y="2211870"/>
                  </a:lnTo>
                  <a:lnTo>
                    <a:pt x="4325632" y="2163648"/>
                  </a:lnTo>
                  <a:lnTo>
                    <a:pt x="4310418" y="2067725"/>
                  </a:lnTo>
                  <a:lnTo>
                    <a:pt x="4302760" y="2019706"/>
                  </a:lnTo>
                  <a:lnTo>
                    <a:pt x="4294987" y="1971459"/>
                  </a:lnTo>
                  <a:lnTo>
                    <a:pt x="4287012" y="1922830"/>
                  </a:lnTo>
                  <a:lnTo>
                    <a:pt x="4278782" y="1873656"/>
                  </a:lnTo>
                  <a:lnTo>
                    <a:pt x="4270235" y="1823796"/>
                  </a:lnTo>
                  <a:lnTo>
                    <a:pt x="4261282" y="1773085"/>
                  </a:lnTo>
                  <a:lnTo>
                    <a:pt x="4251871" y="1721383"/>
                  </a:lnTo>
                  <a:lnTo>
                    <a:pt x="4241927" y="1668538"/>
                  </a:lnTo>
                  <a:lnTo>
                    <a:pt x="4231386" y="1614385"/>
                  </a:lnTo>
                  <a:lnTo>
                    <a:pt x="4221543" y="1565109"/>
                  </a:lnTo>
                  <a:lnTo>
                    <a:pt x="4211574" y="1515859"/>
                  </a:lnTo>
                  <a:lnTo>
                    <a:pt x="4201490" y="1466634"/>
                  </a:lnTo>
                  <a:lnTo>
                    <a:pt x="4191304" y="1417434"/>
                  </a:lnTo>
                  <a:lnTo>
                    <a:pt x="4181017" y="1368234"/>
                  </a:lnTo>
                  <a:lnTo>
                    <a:pt x="4170629" y="1319047"/>
                  </a:lnTo>
                  <a:lnTo>
                    <a:pt x="4160151" y="1269847"/>
                  </a:lnTo>
                  <a:lnTo>
                    <a:pt x="4149598" y="1220635"/>
                  </a:lnTo>
                  <a:lnTo>
                    <a:pt x="4138968" y="1171409"/>
                  </a:lnTo>
                  <a:lnTo>
                    <a:pt x="4128262" y="1122146"/>
                  </a:lnTo>
                  <a:lnTo>
                    <a:pt x="4117492" y="1072845"/>
                  </a:lnTo>
                  <a:lnTo>
                    <a:pt x="4106672" y="1023505"/>
                  </a:lnTo>
                  <a:lnTo>
                    <a:pt x="4095800" y="974102"/>
                  </a:lnTo>
                  <a:lnTo>
                    <a:pt x="4029887" y="676122"/>
                  </a:lnTo>
                  <a:lnTo>
                    <a:pt x="4018851" y="626122"/>
                  </a:lnTo>
                  <a:lnTo>
                    <a:pt x="4007815" y="575995"/>
                  </a:lnTo>
                  <a:lnTo>
                    <a:pt x="3996791" y="525741"/>
                  </a:lnTo>
                  <a:lnTo>
                    <a:pt x="3985780" y="475348"/>
                  </a:lnTo>
                  <a:lnTo>
                    <a:pt x="3974782" y="424827"/>
                  </a:lnTo>
                  <a:lnTo>
                    <a:pt x="3963822" y="374142"/>
                  </a:lnTo>
                  <a:lnTo>
                    <a:pt x="3952887" y="323303"/>
                  </a:lnTo>
                  <a:lnTo>
                    <a:pt x="3941991" y="272288"/>
                  </a:lnTo>
                  <a:lnTo>
                    <a:pt x="3931145" y="221107"/>
                  </a:lnTo>
                  <a:lnTo>
                    <a:pt x="3920363" y="169735"/>
                  </a:lnTo>
                  <a:lnTo>
                    <a:pt x="3909631" y="118160"/>
                  </a:lnTo>
                  <a:lnTo>
                    <a:pt x="3898963" y="66408"/>
                  </a:lnTo>
                  <a:lnTo>
                    <a:pt x="3888371" y="14427"/>
                  </a:lnTo>
                  <a:lnTo>
                    <a:pt x="3885463" y="0"/>
                  </a:lnTo>
                  <a:lnTo>
                    <a:pt x="3624808" y="0"/>
                  </a:lnTo>
                  <a:lnTo>
                    <a:pt x="3641445" y="76657"/>
                  </a:lnTo>
                  <a:lnTo>
                    <a:pt x="3652291" y="126733"/>
                  </a:lnTo>
                  <a:lnTo>
                    <a:pt x="3663099" y="176822"/>
                  </a:lnTo>
                  <a:lnTo>
                    <a:pt x="3673881" y="226898"/>
                  </a:lnTo>
                  <a:lnTo>
                    <a:pt x="3684638" y="276987"/>
                  </a:lnTo>
                  <a:lnTo>
                    <a:pt x="3695357" y="327088"/>
                  </a:lnTo>
                  <a:lnTo>
                    <a:pt x="3706050" y="377202"/>
                  </a:lnTo>
                  <a:lnTo>
                    <a:pt x="3716705" y="427316"/>
                  </a:lnTo>
                  <a:lnTo>
                    <a:pt x="3727323" y="477456"/>
                  </a:lnTo>
                  <a:lnTo>
                    <a:pt x="3737902" y="527596"/>
                  </a:lnTo>
                  <a:lnTo>
                    <a:pt x="3748443" y="577761"/>
                  </a:lnTo>
                  <a:lnTo>
                    <a:pt x="3758946" y="627938"/>
                  </a:lnTo>
                  <a:lnTo>
                    <a:pt x="3769410" y="678141"/>
                  </a:lnTo>
                  <a:lnTo>
                    <a:pt x="3779812" y="728370"/>
                  </a:lnTo>
                  <a:lnTo>
                    <a:pt x="3790188" y="778611"/>
                  </a:lnTo>
                  <a:lnTo>
                    <a:pt x="3800500" y="828878"/>
                  </a:lnTo>
                  <a:lnTo>
                    <a:pt x="3810774" y="879182"/>
                  </a:lnTo>
                  <a:lnTo>
                    <a:pt x="3820985" y="929500"/>
                  </a:lnTo>
                  <a:lnTo>
                    <a:pt x="3831158" y="979855"/>
                  </a:lnTo>
                  <a:lnTo>
                    <a:pt x="3842372" y="1036548"/>
                  </a:lnTo>
                  <a:lnTo>
                    <a:pt x="3852811" y="1091158"/>
                  </a:lnTo>
                  <a:lnTo>
                    <a:pt x="3862565" y="1143927"/>
                  </a:lnTo>
                  <a:lnTo>
                    <a:pt x="3871722" y="1195133"/>
                  </a:lnTo>
                  <a:lnTo>
                    <a:pt x="3880358" y="1245019"/>
                  </a:lnTo>
                  <a:lnTo>
                    <a:pt x="3888575" y="1293863"/>
                  </a:lnTo>
                  <a:lnTo>
                    <a:pt x="3896461" y="1341920"/>
                  </a:lnTo>
                  <a:lnTo>
                    <a:pt x="3904119" y="1389443"/>
                  </a:lnTo>
                  <a:lnTo>
                    <a:pt x="3911625" y="1436687"/>
                  </a:lnTo>
                  <a:lnTo>
                    <a:pt x="3926548" y="1531429"/>
                  </a:lnTo>
                  <a:lnTo>
                    <a:pt x="3934142" y="1579422"/>
                  </a:lnTo>
                  <a:lnTo>
                    <a:pt x="3941953" y="1628190"/>
                  </a:lnTo>
                  <a:lnTo>
                    <a:pt x="3950068" y="1677987"/>
                  </a:lnTo>
                  <a:lnTo>
                    <a:pt x="3958590" y="1729079"/>
                  </a:lnTo>
                  <a:lnTo>
                    <a:pt x="3967581" y="1781708"/>
                  </a:lnTo>
                  <a:lnTo>
                    <a:pt x="3977144" y="1836153"/>
                  </a:lnTo>
                  <a:lnTo>
                    <a:pt x="3987381" y="1892668"/>
                  </a:lnTo>
                  <a:lnTo>
                    <a:pt x="3998366" y="1951507"/>
                  </a:lnTo>
                  <a:lnTo>
                    <a:pt x="4007751" y="2000211"/>
                  </a:lnTo>
                  <a:lnTo>
                    <a:pt x="4017530" y="2049526"/>
                  </a:lnTo>
                  <a:lnTo>
                    <a:pt x="4027678" y="2099373"/>
                  </a:lnTo>
                  <a:lnTo>
                    <a:pt x="4038117" y="2149678"/>
                  </a:lnTo>
                  <a:lnTo>
                    <a:pt x="4048849" y="2200376"/>
                  </a:lnTo>
                  <a:lnTo>
                    <a:pt x="4059809" y="2251405"/>
                  </a:lnTo>
                  <a:lnTo>
                    <a:pt x="4070959" y="2302675"/>
                  </a:lnTo>
                  <a:lnTo>
                    <a:pt x="4082262" y="2354122"/>
                  </a:lnTo>
                  <a:lnTo>
                    <a:pt x="4093680" y="2405672"/>
                  </a:lnTo>
                  <a:lnTo>
                    <a:pt x="4105160" y="2457259"/>
                  </a:lnTo>
                  <a:lnTo>
                    <a:pt x="4139654" y="2611501"/>
                  </a:lnTo>
                  <a:lnTo>
                    <a:pt x="4151033" y="2662491"/>
                  </a:lnTo>
                  <a:lnTo>
                    <a:pt x="4162272" y="2713164"/>
                  </a:lnTo>
                  <a:lnTo>
                    <a:pt x="4173347" y="2763443"/>
                  </a:lnTo>
                  <a:lnTo>
                    <a:pt x="4184218" y="2813240"/>
                  </a:lnTo>
                  <a:lnTo>
                    <a:pt x="4194835" y="2862503"/>
                  </a:lnTo>
                  <a:lnTo>
                    <a:pt x="4205160" y="2911157"/>
                  </a:lnTo>
                  <a:lnTo>
                    <a:pt x="4215155" y="2959112"/>
                  </a:lnTo>
                  <a:lnTo>
                    <a:pt x="4224782" y="3006318"/>
                  </a:lnTo>
                  <a:lnTo>
                    <a:pt x="4233989" y="3052686"/>
                  </a:lnTo>
                  <a:lnTo>
                    <a:pt x="4238371" y="3075889"/>
                  </a:lnTo>
                  <a:lnTo>
                    <a:pt x="4239831" y="3083610"/>
                  </a:lnTo>
                  <a:lnTo>
                    <a:pt x="4233938" y="3024962"/>
                  </a:lnTo>
                  <a:lnTo>
                    <a:pt x="4228833" y="2966707"/>
                  </a:lnTo>
                  <a:lnTo>
                    <a:pt x="4224909" y="2909303"/>
                  </a:lnTo>
                  <a:lnTo>
                    <a:pt x="4222597" y="2853182"/>
                  </a:lnTo>
                  <a:lnTo>
                    <a:pt x="4222293" y="2798788"/>
                  </a:lnTo>
                  <a:lnTo>
                    <a:pt x="4224388" y="2746565"/>
                  </a:lnTo>
                  <a:lnTo>
                    <a:pt x="4229328" y="2696959"/>
                  </a:lnTo>
                  <a:lnTo>
                    <a:pt x="4237482" y="2650388"/>
                  </a:lnTo>
                  <a:lnTo>
                    <a:pt x="4249293" y="2607322"/>
                  </a:lnTo>
                  <a:lnTo>
                    <a:pt x="4265142" y="2568194"/>
                  </a:lnTo>
                  <a:lnTo>
                    <a:pt x="4285450" y="2533434"/>
                  </a:lnTo>
                  <a:lnTo>
                    <a:pt x="4310621" y="2503487"/>
                  </a:lnTo>
                  <a:lnTo>
                    <a:pt x="4341063" y="2478811"/>
                  </a:lnTo>
                  <a:lnTo>
                    <a:pt x="4366488" y="2465159"/>
                  </a:lnTo>
                  <a:lnTo>
                    <a:pt x="4375391" y="2461564"/>
                  </a:lnTo>
                  <a:close/>
                </a:path>
                <a:path w="5984875" h="3107690">
                  <a:moveTo>
                    <a:pt x="5984710" y="1750504"/>
                  </a:moveTo>
                  <a:lnTo>
                    <a:pt x="5974943" y="1702269"/>
                  </a:lnTo>
                  <a:lnTo>
                    <a:pt x="5965190" y="1653984"/>
                  </a:lnTo>
                  <a:lnTo>
                    <a:pt x="5955462" y="1605648"/>
                  </a:lnTo>
                  <a:lnTo>
                    <a:pt x="5945759" y="1557248"/>
                  </a:lnTo>
                  <a:lnTo>
                    <a:pt x="5936081" y="1508810"/>
                  </a:lnTo>
                  <a:lnTo>
                    <a:pt x="5926417" y="1460322"/>
                  </a:lnTo>
                  <a:lnTo>
                    <a:pt x="5916765" y="1411782"/>
                  </a:lnTo>
                  <a:lnTo>
                    <a:pt x="5897524" y="1314551"/>
                  </a:lnTo>
                  <a:lnTo>
                    <a:pt x="5878322" y="1217104"/>
                  </a:lnTo>
                  <a:lnTo>
                    <a:pt x="5859170" y="1119466"/>
                  </a:lnTo>
                  <a:lnTo>
                    <a:pt x="5840044" y="1021626"/>
                  </a:lnTo>
                  <a:lnTo>
                    <a:pt x="5811380" y="874471"/>
                  </a:lnTo>
                  <a:lnTo>
                    <a:pt x="5686666" y="231394"/>
                  </a:lnTo>
                  <a:lnTo>
                    <a:pt x="5657558" y="81724"/>
                  </a:lnTo>
                  <a:lnTo>
                    <a:pt x="5641606" y="0"/>
                  </a:lnTo>
                  <a:lnTo>
                    <a:pt x="4183964" y="0"/>
                  </a:lnTo>
                  <a:lnTo>
                    <a:pt x="4199115" y="66979"/>
                  </a:lnTo>
                  <a:lnTo>
                    <a:pt x="4210050" y="115087"/>
                  </a:lnTo>
                  <a:lnTo>
                    <a:pt x="4221010" y="163195"/>
                  </a:lnTo>
                  <a:lnTo>
                    <a:pt x="4232008" y="211277"/>
                  </a:lnTo>
                  <a:lnTo>
                    <a:pt x="4243044" y="259359"/>
                  </a:lnTo>
                  <a:lnTo>
                    <a:pt x="4254119" y="307428"/>
                  </a:lnTo>
                  <a:lnTo>
                    <a:pt x="4265219" y="355485"/>
                  </a:lnTo>
                  <a:lnTo>
                    <a:pt x="4276369" y="403529"/>
                  </a:lnTo>
                  <a:lnTo>
                    <a:pt x="4287558" y="451561"/>
                  </a:lnTo>
                  <a:lnTo>
                    <a:pt x="4292066" y="491655"/>
                  </a:lnTo>
                  <a:lnTo>
                    <a:pt x="4296918" y="532447"/>
                  </a:lnTo>
                  <a:lnTo>
                    <a:pt x="4302074" y="573951"/>
                  </a:lnTo>
                  <a:lnTo>
                    <a:pt x="4307548" y="616140"/>
                  </a:lnTo>
                  <a:lnTo>
                    <a:pt x="4313313" y="658990"/>
                  </a:lnTo>
                  <a:lnTo>
                    <a:pt x="4319384" y="702487"/>
                  </a:lnTo>
                  <a:lnTo>
                    <a:pt x="4325747" y="746620"/>
                  </a:lnTo>
                  <a:lnTo>
                    <a:pt x="4332376" y="791375"/>
                  </a:lnTo>
                  <a:lnTo>
                    <a:pt x="4339285" y="836714"/>
                  </a:lnTo>
                  <a:lnTo>
                    <a:pt x="4346460" y="882650"/>
                  </a:lnTo>
                  <a:lnTo>
                    <a:pt x="4353890" y="929144"/>
                  </a:lnTo>
                  <a:lnTo>
                    <a:pt x="4361573" y="976185"/>
                  </a:lnTo>
                  <a:lnTo>
                    <a:pt x="4369486" y="1023759"/>
                  </a:lnTo>
                  <a:lnTo>
                    <a:pt x="4377639" y="1071854"/>
                  </a:lnTo>
                  <a:lnTo>
                    <a:pt x="4386008" y="1120444"/>
                  </a:lnTo>
                  <a:lnTo>
                    <a:pt x="4394606" y="1169517"/>
                  </a:lnTo>
                  <a:lnTo>
                    <a:pt x="4403395" y="1219047"/>
                  </a:lnTo>
                  <a:lnTo>
                    <a:pt x="4412399" y="1269034"/>
                  </a:lnTo>
                  <a:lnTo>
                    <a:pt x="4421594" y="1319453"/>
                  </a:lnTo>
                  <a:lnTo>
                    <a:pt x="4430979" y="1370279"/>
                  </a:lnTo>
                  <a:lnTo>
                    <a:pt x="4440529" y="1421511"/>
                  </a:lnTo>
                  <a:lnTo>
                    <a:pt x="4450258" y="1473123"/>
                  </a:lnTo>
                  <a:lnTo>
                    <a:pt x="4460151" y="1525104"/>
                  </a:lnTo>
                  <a:lnTo>
                    <a:pt x="4470197" y="1577428"/>
                  </a:lnTo>
                  <a:lnTo>
                    <a:pt x="4480382" y="1630083"/>
                  </a:lnTo>
                  <a:lnTo>
                    <a:pt x="4490720" y="1683042"/>
                  </a:lnTo>
                  <a:lnTo>
                    <a:pt x="4501172" y="1736318"/>
                  </a:lnTo>
                  <a:lnTo>
                    <a:pt x="4511764" y="1789861"/>
                  </a:lnTo>
                  <a:lnTo>
                    <a:pt x="4522457" y="1843671"/>
                  </a:lnTo>
                  <a:lnTo>
                    <a:pt x="4533265" y="1897735"/>
                  </a:lnTo>
                  <a:lnTo>
                    <a:pt x="4544161" y="1952028"/>
                  </a:lnTo>
                  <a:lnTo>
                    <a:pt x="4555083" y="2006142"/>
                  </a:lnTo>
                  <a:lnTo>
                    <a:pt x="4566247" y="2061235"/>
                  </a:lnTo>
                  <a:lnTo>
                    <a:pt x="4577397" y="2116112"/>
                  </a:lnTo>
                  <a:lnTo>
                    <a:pt x="4588624" y="2171166"/>
                  </a:lnTo>
                  <a:lnTo>
                    <a:pt x="4611243" y="2281682"/>
                  </a:lnTo>
                  <a:lnTo>
                    <a:pt x="4645482" y="2448268"/>
                  </a:lnTo>
                  <a:lnTo>
                    <a:pt x="4865497" y="2448268"/>
                  </a:lnTo>
                  <a:lnTo>
                    <a:pt x="4854359" y="2374442"/>
                  </a:lnTo>
                  <a:lnTo>
                    <a:pt x="4846904" y="2310625"/>
                  </a:lnTo>
                  <a:lnTo>
                    <a:pt x="4843678" y="2258339"/>
                  </a:lnTo>
                  <a:lnTo>
                    <a:pt x="4845228" y="2219083"/>
                  </a:lnTo>
                  <a:lnTo>
                    <a:pt x="4852124" y="2194382"/>
                  </a:lnTo>
                  <a:lnTo>
                    <a:pt x="4864900" y="2185746"/>
                  </a:lnTo>
                  <a:lnTo>
                    <a:pt x="4884128" y="2194687"/>
                  </a:lnTo>
                  <a:lnTo>
                    <a:pt x="4900092" y="2258339"/>
                  </a:lnTo>
                  <a:lnTo>
                    <a:pt x="4913439" y="2315121"/>
                  </a:lnTo>
                  <a:lnTo>
                    <a:pt x="4924272" y="2364892"/>
                  </a:lnTo>
                  <a:lnTo>
                    <a:pt x="4932997" y="2408923"/>
                  </a:lnTo>
                  <a:lnTo>
                    <a:pt x="4940008" y="2448268"/>
                  </a:lnTo>
                  <a:lnTo>
                    <a:pt x="5542165" y="2448268"/>
                  </a:lnTo>
                  <a:lnTo>
                    <a:pt x="5590387" y="2445677"/>
                  </a:lnTo>
                  <a:lnTo>
                    <a:pt x="5637098" y="2438069"/>
                  </a:lnTo>
                  <a:lnTo>
                    <a:pt x="5682043" y="2425725"/>
                  </a:lnTo>
                  <a:lnTo>
                    <a:pt x="5724842" y="2408961"/>
                  </a:lnTo>
                  <a:lnTo>
                    <a:pt x="5765520" y="2387904"/>
                  </a:lnTo>
                  <a:lnTo>
                    <a:pt x="5803531" y="2362962"/>
                  </a:lnTo>
                  <a:lnTo>
                    <a:pt x="5838672" y="2334361"/>
                  </a:lnTo>
                  <a:lnTo>
                    <a:pt x="5870702" y="2302370"/>
                  </a:lnTo>
                  <a:lnTo>
                    <a:pt x="5899328" y="2267254"/>
                  </a:lnTo>
                  <a:lnTo>
                    <a:pt x="5924296" y="2229294"/>
                  </a:lnTo>
                  <a:lnTo>
                    <a:pt x="5945327" y="2188743"/>
                  </a:lnTo>
                  <a:lnTo>
                    <a:pt x="5946495" y="2185746"/>
                  </a:lnTo>
                  <a:lnTo>
                    <a:pt x="5962154" y="2145893"/>
                  </a:lnTo>
                  <a:lnTo>
                    <a:pt x="5974512" y="2100986"/>
                  </a:lnTo>
                  <a:lnTo>
                    <a:pt x="5982119" y="2054326"/>
                  </a:lnTo>
                  <a:lnTo>
                    <a:pt x="5984697" y="2006536"/>
                  </a:lnTo>
                  <a:lnTo>
                    <a:pt x="5984710" y="1750504"/>
                  </a:lnTo>
                  <a:close/>
                </a:path>
              </a:pathLst>
            </a:custGeom>
            <a:solidFill>
              <a:srgbClr val="183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090428" y="632088"/>
            <a:ext cx="3456304" cy="186372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marR="5080" algn="ctr">
              <a:lnSpc>
                <a:spcPts val="4510"/>
              </a:lnSpc>
              <a:spcBef>
                <a:spcPts val="1040"/>
              </a:spcBef>
            </a:pPr>
            <a:r>
              <a:rPr sz="4550" b="0" spc="55" dirty="0">
                <a:latin typeface="Microsoft Sans Serif"/>
                <a:cs typeface="Microsoft Sans Serif"/>
              </a:rPr>
              <a:t>M</a:t>
            </a:r>
            <a:r>
              <a:rPr sz="4550" b="0" spc="155" dirty="0">
                <a:latin typeface="Microsoft Sans Serif"/>
                <a:cs typeface="Microsoft Sans Serif"/>
              </a:rPr>
              <a:t>o</a:t>
            </a:r>
            <a:r>
              <a:rPr sz="4550" b="0" spc="320" dirty="0">
                <a:latin typeface="Microsoft Sans Serif"/>
                <a:cs typeface="Microsoft Sans Serif"/>
              </a:rPr>
              <a:t>d</a:t>
            </a:r>
            <a:r>
              <a:rPr sz="4550" b="0" spc="-75" dirty="0">
                <a:latin typeface="Microsoft Sans Serif"/>
                <a:cs typeface="Microsoft Sans Serif"/>
              </a:rPr>
              <a:t>a</a:t>
            </a:r>
            <a:r>
              <a:rPr sz="4550" b="0" spc="-35" dirty="0">
                <a:latin typeface="Microsoft Sans Serif"/>
                <a:cs typeface="Microsoft Sans Serif"/>
              </a:rPr>
              <a:t>l</a:t>
            </a:r>
            <a:r>
              <a:rPr sz="4550" b="0" spc="45" dirty="0">
                <a:latin typeface="Microsoft Sans Serif"/>
                <a:cs typeface="Microsoft Sans Serif"/>
              </a:rPr>
              <a:t>i</a:t>
            </a:r>
            <a:r>
              <a:rPr sz="4550" b="0" spc="320" dirty="0">
                <a:latin typeface="Microsoft Sans Serif"/>
                <a:cs typeface="Microsoft Sans Serif"/>
              </a:rPr>
              <a:t>d</a:t>
            </a:r>
            <a:r>
              <a:rPr sz="4550" b="0" spc="-75" dirty="0">
                <a:latin typeface="Microsoft Sans Serif"/>
                <a:cs typeface="Microsoft Sans Serif"/>
              </a:rPr>
              <a:t>a</a:t>
            </a:r>
            <a:r>
              <a:rPr sz="4550" b="0" spc="320" dirty="0">
                <a:latin typeface="Microsoft Sans Serif"/>
                <a:cs typeface="Microsoft Sans Serif"/>
              </a:rPr>
              <a:t>d</a:t>
            </a:r>
            <a:r>
              <a:rPr sz="4550" b="0" spc="50" dirty="0">
                <a:latin typeface="Microsoft Sans Serif"/>
                <a:cs typeface="Microsoft Sans Serif"/>
              </a:rPr>
              <a:t>e</a:t>
            </a:r>
            <a:r>
              <a:rPr sz="4550" b="0" dirty="0">
                <a:latin typeface="Microsoft Sans Serif"/>
                <a:cs typeface="Microsoft Sans Serif"/>
              </a:rPr>
              <a:t>s  </a:t>
            </a:r>
            <a:r>
              <a:rPr sz="4550" b="0" spc="190" dirty="0">
                <a:latin typeface="Microsoft Sans Serif"/>
                <a:cs typeface="Microsoft Sans Serif"/>
              </a:rPr>
              <a:t>de </a:t>
            </a:r>
            <a:r>
              <a:rPr sz="4550" b="0" spc="195" dirty="0">
                <a:latin typeface="Microsoft Sans Serif"/>
                <a:cs typeface="Microsoft Sans Serif"/>
              </a:rPr>
              <a:t> </a:t>
            </a:r>
            <a:r>
              <a:rPr sz="4550" b="0" spc="114" dirty="0">
                <a:latin typeface="Microsoft Sans Serif"/>
                <a:cs typeface="Microsoft Sans Serif"/>
              </a:rPr>
              <a:t>subvención</a:t>
            </a:r>
            <a:endParaRPr sz="455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73384" y="4036622"/>
            <a:ext cx="2138325" cy="5666237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091127" y="7951756"/>
            <a:ext cx="751205" cy="759460"/>
          </a:xfrm>
          <a:custGeom>
            <a:avLst/>
            <a:gdLst/>
            <a:ahLst/>
            <a:cxnLst/>
            <a:rect l="l" t="t" r="r" b="b"/>
            <a:pathLst>
              <a:path w="751205" h="759459">
                <a:moveTo>
                  <a:pt x="666176" y="677671"/>
                </a:moveTo>
                <a:lnTo>
                  <a:pt x="659417" y="678475"/>
                </a:lnTo>
                <a:lnTo>
                  <a:pt x="652583" y="678230"/>
                </a:lnTo>
                <a:lnTo>
                  <a:pt x="645788" y="676915"/>
                </a:lnTo>
                <a:lnTo>
                  <a:pt x="639142" y="674512"/>
                </a:lnTo>
                <a:lnTo>
                  <a:pt x="434212" y="581291"/>
                </a:lnTo>
                <a:lnTo>
                  <a:pt x="280187" y="745494"/>
                </a:lnTo>
                <a:lnTo>
                  <a:pt x="269121" y="754075"/>
                </a:lnTo>
                <a:lnTo>
                  <a:pt x="256269" y="758729"/>
                </a:lnTo>
                <a:lnTo>
                  <a:pt x="242615" y="759243"/>
                </a:lnTo>
                <a:lnTo>
                  <a:pt x="229144" y="755404"/>
                </a:lnTo>
                <a:lnTo>
                  <a:pt x="217528" y="747624"/>
                </a:lnTo>
                <a:lnTo>
                  <a:pt x="209077" y="736889"/>
                </a:lnTo>
                <a:lnTo>
                  <a:pt x="204290" y="724096"/>
                </a:lnTo>
                <a:lnTo>
                  <a:pt x="203665" y="710145"/>
                </a:lnTo>
                <a:lnTo>
                  <a:pt x="227882" y="480874"/>
                </a:lnTo>
                <a:lnTo>
                  <a:pt x="25231" y="390710"/>
                </a:lnTo>
                <a:lnTo>
                  <a:pt x="13667" y="382833"/>
                </a:lnTo>
                <a:lnTo>
                  <a:pt x="5279" y="372026"/>
                </a:lnTo>
                <a:lnTo>
                  <a:pt x="559" y="359182"/>
                </a:lnTo>
                <a:lnTo>
                  <a:pt x="0" y="345196"/>
                </a:lnTo>
                <a:lnTo>
                  <a:pt x="3840" y="331759"/>
                </a:lnTo>
                <a:lnTo>
                  <a:pt x="11450" y="320413"/>
                </a:lnTo>
                <a:lnTo>
                  <a:pt x="22141" y="311906"/>
                </a:lnTo>
                <a:lnTo>
                  <a:pt x="35221" y="306984"/>
                </a:lnTo>
                <a:lnTo>
                  <a:pt x="255449" y="263090"/>
                </a:lnTo>
                <a:lnTo>
                  <a:pt x="283925" y="38548"/>
                </a:lnTo>
                <a:lnTo>
                  <a:pt x="306243" y="5355"/>
                </a:lnTo>
                <a:lnTo>
                  <a:pt x="333343" y="0"/>
                </a:lnTo>
                <a:lnTo>
                  <a:pt x="346495" y="3720"/>
                </a:lnTo>
                <a:lnTo>
                  <a:pt x="357900" y="11258"/>
                </a:lnTo>
                <a:lnTo>
                  <a:pt x="366637" y="22192"/>
                </a:lnTo>
                <a:lnTo>
                  <a:pt x="477242" y="219232"/>
                </a:lnTo>
                <a:lnTo>
                  <a:pt x="698725" y="175778"/>
                </a:lnTo>
                <a:lnTo>
                  <a:pt x="737232" y="186742"/>
                </a:lnTo>
                <a:lnTo>
                  <a:pt x="751208" y="224520"/>
                </a:lnTo>
                <a:lnTo>
                  <a:pt x="747560" y="237708"/>
                </a:lnTo>
                <a:lnTo>
                  <a:pt x="739853" y="249396"/>
                </a:lnTo>
                <a:lnTo>
                  <a:pt x="586771" y="409905"/>
                </a:lnTo>
                <a:lnTo>
                  <a:pt x="696428" y="612703"/>
                </a:lnTo>
                <a:lnTo>
                  <a:pt x="701176" y="625838"/>
                </a:lnTo>
                <a:lnTo>
                  <a:pt x="701614" y="639491"/>
                </a:lnTo>
                <a:lnTo>
                  <a:pt x="697880" y="652636"/>
                </a:lnTo>
                <a:lnTo>
                  <a:pt x="690115" y="664249"/>
                </a:lnTo>
                <a:lnTo>
                  <a:pt x="684875" y="669099"/>
                </a:lnTo>
                <a:lnTo>
                  <a:pt x="679058" y="672963"/>
                </a:lnTo>
                <a:lnTo>
                  <a:pt x="672784" y="675826"/>
                </a:lnTo>
                <a:lnTo>
                  <a:pt x="666176" y="677671"/>
                </a:lnTo>
                <a:close/>
              </a:path>
            </a:pathLst>
          </a:custGeom>
          <a:solidFill>
            <a:srgbClr val="FF6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2226598" y="5194311"/>
            <a:ext cx="1168400" cy="1168400"/>
            <a:chOff x="12226598" y="5194311"/>
            <a:chExt cx="1168400" cy="1168400"/>
          </a:xfrm>
        </p:grpSpPr>
        <p:sp>
          <p:nvSpPr>
            <p:cNvPr id="19" name="object 19"/>
            <p:cNvSpPr/>
            <p:nvPr/>
          </p:nvSpPr>
          <p:spPr>
            <a:xfrm>
              <a:off x="12226598" y="5194311"/>
              <a:ext cx="1168400" cy="1168400"/>
            </a:xfrm>
            <a:custGeom>
              <a:avLst/>
              <a:gdLst/>
              <a:ahLst/>
              <a:cxnLst/>
              <a:rect l="l" t="t" r="r" b="b"/>
              <a:pathLst>
                <a:path w="1168400" h="1168400">
                  <a:moveTo>
                    <a:pt x="583924" y="1167814"/>
                  </a:moveTo>
                  <a:lnTo>
                    <a:pt x="532318" y="1165580"/>
                  </a:lnTo>
                  <a:lnTo>
                    <a:pt x="481625" y="1158940"/>
                  </a:lnTo>
                  <a:lnTo>
                    <a:pt x="432068" y="1147986"/>
                  </a:lnTo>
                  <a:lnTo>
                    <a:pt x="383869" y="1132809"/>
                  </a:lnTo>
                  <a:lnTo>
                    <a:pt x="337252" y="1113500"/>
                  </a:lnTo>
                  <a:lnTo>
                    <a:pt x="292438" y="1090152"/>
                  </a:lnTo>
                  <a:lnTo>
                    <a:pt x="249650" y="1062855"/>
                  </a:lnTo>
                  <a:lnTo>
                    <a:pt x="209112" y="1031701"/>
                  </a:lnTo>
                  <a:lnTo>
                    <a:pt x="171046" y="996781"/>
                  </a:lnTo>
                  <a:lnTo>
                    <a:pt x="136126" y="958703"/>
                  </a:lnTo>
                  <a:lnTo>
                    <a:pt x="104971" y="918158"/>
                  </a:lnTo>
                  <a:lnTo>
                    <a:pt x="77672" y="875368"/>
                  </a:lnTo>
                  <a:lnTo>
                    <a:pt x="54321" y="830556"/>
                  </a:lnTo>
                  <a:lnTo>
                    <a:pt x="35010" y="783942"/>
                  </a:lnTo>
                  <a:lnTo>
                    <a:pt x="19831" y="735749"/>
                  </a:lnTo>
                  <a:lnTo>
                    <a:pt x="8874" y="686197"/>
                  </a:lnTo>
                  <a:lnTo>
                    <a:pt x="2234" y="635508"/>
                  </a:lnTo>
                  <a:lnTo>
                    <a:pt x="0" y="583904"/>
                  </a:lnTo>
                  <a:lnTo>
                    <a:pt x="2234" y="532299"/>
                  </a:lnTo>
                  <a:lnTo>
                    <a:pt x="8874" y="481606"/>
                  </a:lnTo>
                  <a:lnTo>
                    <a:pt x="19831" y="432049"/>
                  </a:lnTo>
                  <a:lnTo>
                    <a:pt x="35010" y="383850"/>
                  </a:lnTo>
                  <a:lnTo>
                    <a:pt x="54321" y="337232"/>
                  </a:lnTo>
                  <a:lnTo>
                    <a:pt x="77672" y="292418"/>
                  </a:lnTo>
                  <a:lnTo>
                    <a:pt x="104971" y="249631"/>
                  </a:lnTo>
                  <a:lnTo>
                    <a:pt x="136126" y="209093"/>
                  </a:lnTo>
                  <a:lnTo>
                    <a:pt x="171046" y="171027"/>
                  </a:lnTo>
                  <a:lnTo>
                    <a:pt x="209112" y="136108"/>
                  </a:lnTo>
                  <a:lnTo>
                    <a:pt x="249650" y="104954"/>
                  </a:lnTo>
                  <a:lnTo>
                    <a:pt x="292438" y="77658"/>
                  </a:lnTo>
                  <a:lnTo>
                    <a:pt x="337252" y="54310"/>
                  </a:lnTo>
                  <a:lnTo>
                    <a:pt x="383869" y="35002"/>
                  </a:lnTo>
                  <a:lnTo>
                    <a:pt x="432068" y="19825"/>
                  </a:lnTo>
                  <a:lnTo>
                    <a:pt x="481625" y="8872"/>
                  </a:lnTo>
                  <a:lnTo>
                    <a:pt x="532318" y="2233"/>
                  </a:lnTo>
                  <a:lnTo>
                    <a:pt x="583924" y="0"/>
                  </a:lnTo>
                  <a:lnTo>
                    <a:pt x="635527" y="2233"/>
                  </a:lnTo>
                  <a:lnTo>
                    <a:pt x="686216" y="8872"/>
                  </a:lnTo>
                  <a:lnTo>
                    <a:pt x="735768" y="19825"/>
                  </a:lnTo>
                  <a:lnTo>
                    <a:pt x="783962" y="35002"/>
                  </a:lnTo>
                  <a:lnTo>
                    <a:pt x="793638" y="39010"/>
                  </a:lnTo>
                  <a:lnTo>
                    <a:pt x="583924" y="39010"/>
                  </a:lnTo>
                  <a:lnTo>
                    <a:pt x="536906" y="41010"/>
                  </a:lnTo>
                  <a:lnTo>
                    <a:pt x="490999" y="46901"/>
                  </a:lnTo>
                  <a:lnTo>
                    <a:pt x="446367" y="56519"/>
                  </a:lnTo>
                  <a:lnTo>
                    <a:pt x="403173" y="69701"/>
                  </a:lnTo>
                  <a:lnTo>
                    <a:pt x="361580" y="86283"/>
                  </a:lnTo>
                  <a:lnTo>
                    <a:pt x="321753" y="106103"/>
                  </a:lnTo>
                  <a:lnTo>
                    <a:pt x="283855" y="128995"/>
                  </a:lnTo>
                  <a:lnTo>
                    <a:pt x="248048" y="154798"/>
                  </a:lnTo>
                  <a:lnTo>
                    <a:pt x="214498" y="183347"/>
                  </a:lnTo>
                  <a:lnTo>
                    <a:pt x="183366" y="214478"/>
                  </a:lnTo>
                  <a:lnTo>
                    <a:pt x="154817" y="248029"/>
                  </a:lnTo>
                  <a:lnTo>
                    <a:pt x="129015" y="283835"/>
                  </a:lnTo>
                  <a:lnTo>
                    <a:pt x="106122" y="321734"/>
                  </a:lnTo>
                  <a:lnTo>
                    <a:pt x="86303" y="361561"/>
                  </a:lnTo>
                  <a:lnTo>
                    <a:pt x="69720" y="403153"/>
                  </a:lnTo>
                  <a:lnTo>
                    <a:pt x="56538" y="446347"/>
                  </a:lnTo>
                  <a:lnTo>
                    <a:pt x="46920" y="490980"/>
                  </a:lnTo>
                  <a:lnTo>
                    <a:pt x="41029" y="536886"/>
                  </a:lnTo>
                  <a:lnTo>
                    <a:pt x="39029" y="583904"/>
                  </a:lnTo>
                  <a:lnTo>
                    <a:pt x="41029" y="630915"/>
                  </a:lnTo>
                  <a:lnTo>
                    <a:pt x="46920" y="676816"/>
                  </a:lnTo>
                  <a:lnTo>
                    <a:pt x="56538" y="721444"/>
                  </a:lnTo>
                  <a:lnTo>
                    <a:pt x="69720" y="764636"/>
                  </a:lnTo>
                  <a:lnTo>
                    <a:pt x="86303" y="806226"/>
                  </a:lnTo>
                  <a:lnTo>
                    <a:pt x="106122" y="846053"/>
                  </a:lnTo>
                  <a:lnTo>
                    <a:pt x="129015" y="883952"/>
                  </a:lnTo>
                  <a:lnTo>
                    <a:pt x="154817" y="919759"/>
                  </a:lnTo>
                  <a:lnTo>
                    <a:pt x="183366" y="953311"/>
                  </a:lnTo>
                  <a:lnTo>
                    <a:pt x="214498" y="984444"/>
                  </a:lnTo>
                  <a:lnTo>
                    <a:pt x="248048" y="1012995"/>
                  </a:lnTo>
                  <a:lnTo>
                    <a:pt x="283855" y="1038800"/>
                  </a:lnTo>
                  <a:lnTo>
                    <a:pt x="321753" y="1061695"/>
                  </a:lnTo>
                  <a:lnTo>
                    <a:pt x="361580" y="1081517"/>
                  </a:lnTo>
                  <a:lnTo>
                    <a:pt x="403173" y="1098102"/>
                  </a:lnTo>
                  <a:lnTo>
                    <a:pt x="446367" y="1111286"/>
                  </a:lnTo>
                  <a:lnTo>
                    <a:pt x="490999" y="1120906"/>
                  </a:lnTo>
                  <a:lnTo>
                    <a:pt x="536906" y="1126798"/>
                  </a:lnTo>
                  <a:lnTo>
                    <a:pt x="583924" y="1128799"/>
                  </a:lnTo>
                  <a:lnTo>
                    <a:pt x="793644" y="1128799"/>
                  </a:lnTo>
                  <a:lnTo>
                    <a:pt x="783962" y="1132809"/>
                  </a:lnTo>
                  <a:lnTo>
                    <a:pt x="735768" y="1147986"/>
                  </a:lnTo>
                  <a:lnTo>
                    <a:pt x="686216" y="1158940"/>
                  </a:lnTo>
                  <a:lnTo>
                    <a:pt x="635527" y="1165580"/>
                  </a:lnTo>
                  <a:lnTo>
                    <a:pt x="583924" y="1167814"/>
                  </a:lnTo>
                  <a:close/>
                </a:path>
                <a:path w="1168400" h="1168400">
                  <a:moveTo>
                    <a:pt x="793644" y="1128799"/>
                  </a:moveTo>
                  <a:lnTo>
                    <a:pt x="583924" y="1128799"/>
                  </a:lnTo>
                  <a:lnTo>
                    <a:pt x="630934" y="1126798"/>
                  </a:lnTo>
                  <a:lnTo>
                    <a:pt x="676836" y="1120906"/>
                  </a:lnTo>
                  <a:lnTo>
                    <a:pt x="721464" y="1111286"/>
                  </a:lnTo>
                  <a:lnTo>
                    <a:pt x="764655" y="1098102"/>
                  </a:lnTo>
                  <a:lnTo>
                    <a:pt x="806246" y="1081517"/>
                  </a:lnTo>
                  <a:lnTo>
                    <a:pt x="846072" y="1061695"/>
                  </a:lnTo>
                  <a:lnTo>
                    <a:pt x="883971" y="1038800"/>
                  </a:lnTo>
                  <a:lnTo>
                    <a:pt x="919778" y="1012995"/>
                  </a:lnTo>
                  <a:lnTo>
                    <a:pt x="953330" y="984444"/>
                  </a:lnTo>
                  <a:lnTo>
                    <a:pt x="984464" y="953311"/>
                  </a:lnTo>
                  <a:lnTo>
                    <a:pt x="1013015" y="919759"/>
                  </a:lnTo>
                  <a:lnTo>
                    <a:pt x="1038820" y="883952"/>
                  </a:lnTo>
                  <a:lnTo>
                    <a:pt x="1061715" y="846053"/>
                  </a:lnTo>
                  <a:lnTo>
                    <a:pt x="1081537" y="806226"/>
                  </a:lnTo>
                  <a:lnTo>
                    <a:pt x="1098122" y="764636"/>
                  </a:lnTo>
                  <a:lnTo>
                    <a:pt x="1111306" y="721444"/>
                  </a:lnTo>
                  <a:lnTo>
                    <a:pt x="1120926" y="676816"/>
                  </a:lnTo>
                  <a:lnTo>
                    <a:pt x="1126818" y="630915"/>
                  </a:lnTo>
                  <a:lnTo>
                    <a:pt x="1128818" y="583904"/>
                  </a:lnTo>
                  <a:lnTo>
                    <a:pt x="1126818" y="536886"/>
                  </a:lnTo>
                  <a:lnTo>
                    <a:pt x="1120926" y="490980"/>
                  </a:lnTo>
                  <a:lnTo>
                    <a:pt x="1111306" y="446347"/>
                  </a:lnTo>
                  <a:lnTo>
                    <a:pt x="1098122" y="403153"/>
                  </a:lnTo>
                  <a:lnTo>
                    <a:pt x="1081537" y="361561"/>
                  </a:lnTo>
                  <a:lnTo>
                    <a:pt x="1061715" y="321734"/>
                  </a:lnTo>
                  <a:lnTo>
                    <a:pt x="1038820" y="283835"/>
                  </a:lnTo>
                  <a:lnTo>
                    <a:pt x="1013015" y="248029"/>
                  </a:lnTo>
                  <a:lnTo>
                    <a:pt x="984464" y="214478"/>
                  </a:lnTo>
                  <a:lnTo>
                    <a:pt x="953330" y="183347"/>
                  </a:lnTo>
                  <a:lnTo>
                    <a:pt x="919778" y="154798"/>
                  </a:lnTo>
                  <a:lnTo>
                    <a:pt x="883971" y="128995"/>
                  </a:lnTo>
                  <a:lnTo>
                    <a:pt x="846072" y="106103"/>
                  </a:lnTo>
                  <a:lnTo>
                    <a:pt x="806246" y="86283"/>
                  </a:lnTo>
                  <a:lnTo>
                    <a:pt x="764655" y="69701"/>
                  </a:lnTo>
                  <a:lnTo>
                    <a:pt x="721464" y="56519"/>
                  </a:lnTo>
                  <a:lnTo>
                    <a:pt x="676836" y="46901"/>
                  </a:lnTo>
                  <a:lnTo>
                    <a:pt x="630934" y="41010"/>
                  </a:lnTo>
                  <a:lnTo>
                    <a:pt x="583924" y="39010"/>
                  </a:lnTo>
                  <a:lnTo>
                    <a:pt x="793638" y="39010"/>
                  </a:lnTo>
                  <a:lnTo>
                    <a:pt x="830576" y="54310"/>
                  </a:lnTo>
                  <a:lnTo>
                    <a:pt x="875388" y="77658"/>
                  </a:lnTo>
                  <a:lnTo>
                    <a:pt x="918177" y="104954"/>
                  </a:lnTo>
                  <a:lnTo>
                    <a:pt x="958722" y="136108"/>
                  </a:lnTo>
                  <a:lnTo>
                    <a:pt x="996801" y="171027"/>
                  </a:lnTo>
                  <a:lnTo>
                    <a:pt x="1031720" y="209093"/>
                  </a:lnTo>
                  <a:lnTo>
                    <a:pt x="1062874" y="249631"/>
                  </a:lnTo>
                  <a:lnTo>
                    <a:pt x="1090171" y="292418"/>
                  </a:lnTo>
                  <a:lnTo>
                    <a:pt x="1113520" y="337232"/>
                  </a:lnTo>
                  <a:lnTo>
                    <a:pt x="1132829" y="383850"/>
                  </a:lnTo>
                  <a:lnTo>
                    <a:pt x="1148006" y="432049"/>
                  </a:lnTo>
                  <a:lnTo>
                    <a:pt x="1158960" y="481606"/>
                  </a:lnTo>
                  <a:lnTo>
                    <a:pt x="1165600" y="532299"/>
                  </a:lnTo>
                  <a:lnTo>
                    <a:pt x="1167833" y="583904"/>
                  </a:lnTo>
                  <a:lnTo>
                    <a:pt x="1165600" y="635508"/>
                  </a:lnTo>
                  <a:lnTo>
                    <a:pt x="1158960" y="686197"/>
                  </a:lnTo>
                  <a:lnTo>
                    <a:pt x="1148006" y="735749"/>
                  </a:lnTo>
                  <a:lnTo>
                    <a:pt x="1132829" y="783942"/>
                  </a:lnTo>
                  <a:lnTo>
                    <a:pt x="1113520" y="830556"/>
                  </a:lnTo>
                  <a:lnTo>
                    <a:pt x="1090171" y="875368"/>
                  </a:lnTo>
                  <a:lnTo>
                    <a:pt x="1062874" y="918158"/>
                  </a:lnTo>
                  <a:lnTo>
                    <a:pt x="1031720" y="958703"/>
                  </a:lnTo>
                  <a:lnTo>
                    <a:pt x="996801" y="996781"/>
                  </a:lnTo>
                  <a:lnTo>
                    <a:pt x="958722" y="1031701"/>
                  </a:lnTo>
                  <a:lnTo>
                    <a:pt x="918177" y="1062855"/>
                  </a:lnTo>
                  <a:lnTo>
                    <a:pt x="875388" y="1090152"/>
                  </a:lnTo>
                  <a:lnTo>
                    <a:pt x="830576" y="1113500"/>
                  </a:lnTo>
                  <a:lnTo>
                    <a:pt x="793644" y="1128799"/>
                  </a:lnTo>
                  <a:close/>
                </a:path>
              </a:pathLst>
            </a:custGeom>
            <a:solidFill>
              <a:srgbClr val="444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39659" y="5307352"/>
              <a:ext cx="941705" cy="941705"/>
            </a:xfrm>
            <a:custGeom>
              <a:avLst/>
              <a:gdLst/>
              <a:ahLst/>
              <a:cxnLst/>
              <a:rect l="l" t="t" r="r" b="b"/>
              <a:pathLst>
                <a:path w="941705" h="941704">
                  <a:moveTo>
                    <a:pt x="470863" y="941677"/>
                  </a:moveTo>
                  <a:lnTo>
                    <a:pt x="422787" y="939242"/>
                  </a:lnTo>
                  <a:lnTo>
                    <a:pt x="376084" y="932096"/>
                  </a:lnTo>
                  <a:lnTo>
                    <a:pt x="330993" y="920478"/>
                  </a:lnTo>
                  <a:lnTo>
                    <a:pt x="287752" y="904625"/>
                  </a:lnTo>
                  <a:lnTo>
                    <a:pt x="246601" y="884776"/>
                  </a:lnTo>
                  <a:lnTo>
                    <a:pt x="207777" y="861170"/>
                  </a:lnTo>
                  <a:lnTo>
                    <a:pt x="171518" y="834044"/>
                  </a:lnTo>
                  <a:lnTo>
                    <a:pt x="138064" y="803637"/>
                  </a:lnTo>
                  <a:lnTo>
                    <a:pt x="107653" y="770187"/>
                  </a:lnTo>
                  <a:lnTo>
                    <a:pt x="80522" y="733933"/>
                  </a:lnTo>
                  <a:lnTo>
                    <a:pt x="56912" y="695113"/>
                  </a:lnTo>
                  <a:lnTo>
                    <a:pt x="37059" y="653965"/>
                  </a:lnTo>
                  <a:lnTo>
                    <a:pt x="21203" y="610728"/>
                  </a:lnTo>
                  <a:lnTo>
                    <a:pt x="9582" y="565640"/>
                  </a:lnTo>
                  <a:lnTo>
                    <a:pt x="2435" y="518938"/>
                  </a:lnTo>
                  <a:lnTo>
                    <a:pt x="0" y="470863"/>
                  </a:lnTo>
                  <a:lnTo>
                    <a:pt x="2435" y="422786"/>
                  </a:lnTo>
                  <a:lnTo>
                    <a:pt x="9582" y="376084"/>
                  </a:lnTo>
                  <a:lnTo>
                    <a:pt x="21203" y="330993"/>
                  </a:lnTo>
                  <a:lnTo>
                    <a:pt x="37059" y="287752"/>
                  </a:lnTo>
                  <a:lnTo>
                    <a:pt x="56912" y="246601"/>
                  </a:lnTo>
                  <a:lnTo>
                    <a:pt x="80522" y="207777"/>
                  </a:lnTo>
                  <a:lnTo>
                    <a:pt x="107653" y="171518"/>
                  </a:lnTo>
                  <a:lnTo>
                    <a:pt x="138064" y="138064"/>
                  </a:lnTo>
                  <a:lnTo>
                    <a:pt x="171518" y="107653"/>
                  </a:lnTo>
                  <a:lnTo>
                    <a:pt x="207777" y="80522"/>
                  </a:lnTo>
                  <a:lnTo>
                    <a:pt x="246601" y="56912"/>
                  </a:lnTo>
                  <a:lnTo>
                    <a:pt x="287752" y="37059"/>
                  </a:lnTo>
                  <a:lnTo>
                    <a:pt x="330993" y="21203"/>
                  </a:lnTo>
                  <a:lnTo>
                    <a:pt x="376084" y="9582"/>
                  </a:lnTo>
                  <a:lnTo>
                    <a:pt x="422787" y="2435"/>
                  </a:lnTo>
                  <a:lnTo>
                    <a:pt x="470863" y="0"/>
                  </a:lnTo>
                  <a:lnTo>
                    <a:pt x="518938" y="2435"/>
                  </a:lnTo>
                  <a:lnTo>
                    <a:pt x="565640" y="9582"/>
                  </a:lnTo>
                  <a:lnTo>
                    <a:pt x="610728" y="21203"/>
                  </a:lnTo>
                  <a:lnTo>
                    <a:pt x="653965" y="37059"/>
                  </a:lnTo>
                  <a:lnTo>
                    <a:pt x="695113" y="56912"/>
                  </a:lnTo>
                  <a:lnTo>
                    <a:pt x="733933" y="80522"/>
                  </a:lnTo>
                  <a:lnTo>
                    <a:pt x="770187" y="107653"/>
                  </a:lnTo>
                  <a:lnTo>
                    <a:pt x="803637" y="138064"/>
                  </a:lnTo>
                  <a:lnTo>
                    <a:pt x="834044" y="171518"/>
                  </a:lnTo>
                  <a:lnTo>
                    <a:pt x="861170" y="207777"/>
                  </a:lnTo>
                  <a:lnTo>
                    <a:pt x="884776" y="246601"/>
                  </a:lnTo>
                  <a:lnTo>
                    <a:pt x="904625" y="287752"/>
                  </a:lnTo>
                  <a:lnTo>
                    <a:pt x="920478" y="330993"/>
                  </a:lnTo>
                  <a:lnTo>
                    <a:pt x="932096" y="376084"/>
                  </a:lnTo>
                  <a:lnTo>
                    <a:pt x="939242" y="422787"/>
                  </a:lnTo>
                  <a:lnTo>
                    <a:pt x="941677" y="470863"/>
                  </a:lnTo>
                  <a:lnTo>
                    <a:pt x="939242" y="518938"/>
                  </a:lnTo>
                  <a:lnTo>
                    <a:pt x="932096" y="565640"/>
                  </a:lnTo>
                  <a:lnTo>
                    <a:pt x="920478" y="610728"/>
                  </a:lnTo>
                  <a:lnTo>
                    <a:pt x="904625" y="653965"/>
                  </a:lnTo>
                  <a:lnTo>
                    <a:pt x="884776" y="695113"/>
                  </a:lnTo>
                  <a:lnTo>
                    <a:pt x="861170" y="733933"/>
                  </a:lnTo>
                  <a:lnTo>
                    <a:pt x="834044" y="770187"/>
                  </a:lnTo>
                  <a:lnTo>
                    <a:pt x="803637" y="803637"/>
                  </a:lnTo>
                  <a:lnTo>
                    <a:pt x="770187" y="834044"/>
                  </a:lnTo>
                  <a:lnTo>
                    <a:pt x="733933" y="861170"/>
                  </a:lnTo>
                  <a:lnTo>
                    <a:pt x="695113" y="884776"/>
                  </a:lnTo>
                  <a:lnTo>
                    <a:pt x="653965" y="904625"/>
                  </a:lnTo>
                  <a:lnTo>
                    <a:pt x="610728" y="920478"/>
                  </a:lnTo>
                  <a:lnTo>
                    <a:pt x="565640" y="932096"/>
                  </a:lnTo>
                  <a:lnTo>
                    <a:pt x="518938" y="939242"/>
                  </a:lnTo>
                  <a:lnTo>
                    <a:pt x="470863" y="941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320151" y="5287845"/>
              <a:ext cx="981075" cy="981075"/>
            </a:xfrm>
            <a:custGeom>
              <a:avLst/>
              <a:gdLst/>
              <a:ahLst/>
              <a:cxnLst/>
              <a:rect l="l" t="t" r="r" b="b"/>
              <a:pathLst>
                <a:path w="981075" h="981075">
                  <a:moveTo>
                    <a:pt x="490370" y="980692"/>
                  </a:moveTo>
                  <a:lnTo>
                    <a:pt x="443215" y="978444"/>
                  </a:lnTo>
                  <a:lnTo>
                    <a:pt x="397312" y="971836"/>
                  </a:lnTo>
                  <a:lnTo>
                    <a:pt x="352870" y="961075"/>
                  </a:lnTo>
                  <a:lnTo>
                    <a:pt x="310095" y="946370"/>
                  </a:lnTo>
                  <a:lnTo>
                    <a:pt x="269194" y="927926"/>
                  </a:lnTo>
                  <a:lnTo>
                    <a:pt x="230375" y="905950"/>
                  </a:lnTo>
                  <a:lnTo>
                    <a:pt x="193845" y="880651"/>
                  </a:lnTo>
                  <a:lnTo>
                    <a:pt x="159811" y="852234"/>
                  </a:lnTo>
                  <a:lnTo>
                    <a:pt x="128480" y="820908"/>
                  </a:lnTo>
                  <a:lnTo>
                    <a:pt x="100059" y="786878"/>
                  </a:lnTo>
                  <a:lnTo>
                    <a:pt x="74755" y="750352"/>
                  </a:lnTo>
                  <a:lnTo>
                    <a:pt x="52776" y="711536"/>
                  </a:lnTo>
                  <a:lnTo>
                    <a:pt x="34329" y="670639"/>
                  </a:lnTo>
                  <a:lnTo>
                    <a:pt x="19621" y="627867"/>
                  </a:lnTo>
                  <a:lnTo>
                    <a:pt x="8858" y="583427"/>
                  </a:lnTo>
                  <a:lnTo>
                    <a:pt x="2249" y="537525"/>
                  </a:lnTo>
                  <a:lnTo>
                    <a:pt x="0" y="490370"/>
                  </a:lnTo>
                  <a:lnTo>
                    <a:pt x="2249" y="443215"/>
                  </a:lnTo>
                  <a:lnTo>
                    <a:pt x="8858" y="397312"/>
                  </a:lnTo>
                  <a:lnTo>
                    <a:pt x="19621" y="352870"/>
                  </a:lnTo>
                  <a:lnTo>
                    <a:pt x="34329" y="310095"/>
                  </a:lnTo>
                  <a:lnTo>
                    <a:pt x="52776" y="269194"/>
                  </a:lnTo>
                  <a:lnTo>
                    <a:pt x="74755" y="230375"/>
                  </a:lnTo>
                  <a:lnTo>
                    <a:pt x="100059" y="193845"/>
                  </a:lnTo>
                  <a:lnTo>
                    <a:pt x="128480" y="159811"/>
                  </a:lnTo>
                  <a:lnTo>
                    <a:pt x="159811" y="128480"/>
                  </a:lnTo>
                  <a:lnTo>
                    <a:pt x="193845" y="100059"/>
                  </a:lnTo>
                  <a:lnTo>
                    <a:pt x="230375" y="74755"/>
                  </a:lnTo>
                  <a:lnTo>
                    <a:pt x="269194" y="52776"/>
                  </a:lnTo>
                  <a:lnTo>
                    <a:pt x="310095" y="34329"/>
                  </a:lnTo>
                  <a:lnTo>
                    <a:pt x="352870" y="19621"/>
                  </a:lnTo>
                  <a:lnTo>
                    <a:pt x="397312" y="8858"/>
                  </a:lnTo>
                  <a:lnTo>
                    <a:pt x="443215" y="2249"/>
                  </a:lnTo>
                  <a:lnTo>
                    <a:pt x="490370" y="0"/>
                  </a:lnTo>
                  <a:lnTo>
                    <a:pt x="537525" y="2249"/>
                  </a:lnTo>
                  <a:lnTo>
                    <a:pt x="583427" y="8858"/>
                  </a:lnTo>
                  <a:lnTo>
                    <a:pt x="627867" y="19621"/>
                  </a:lnTo>
                  <a:lnTo>
                    <a:pt x="670639" y="34329"/>
                  </a:lnTo>
                  <a:lnTo>
                    <a:pt x="681027" y="39015"/>
                  </a:lnTo>
                  <a:lnTo>
                    <a:pt x="490370" y="39015"/>
                  </a:lnTo>
                  <a:lnTo>
                    <a:pt x="441185" y="41663"/>
                  </a:lnTo>
                  <a:lnTo>
                    <a:pt x="393535" y="49426"/>
                  </a:lnTo>
                  <a:lnTo>
                    <a:pt x="347696" y="62027"/>
                  </a:lnTo>
                  <a:lnTo>
                    <a:pt x="303942" y="79191"/>
                  </a:lnTo>
                  <a:lnTo>
                    <a:pt x="262549" y="100642"/>
                  </a:lnTo>
                  <a:lnTo>
                    <a:pt x="223793" y="126106"/>
                  </a:lnTo>
                  <a:lnTo>
                    <a:pt x="187947" y="155306"/>
                  </a:lnTo>
                  <a:lnTo>
                    <a:pt x="155289" y="187967"/>
                  </a:lnTo>
                  <a:lnTo>
                    <a:pt x="126092" y="223814"/>
                  </a:lnTo>
                  <a:lnTo>
                    <a:pt x="100631" y="262571"/>
                  </a:lnTo>
                  <a:lnTo>
                    <a:pt x="79183" y="303963"/>
                  </a:lnTo>
                  <a:lnTo>
                    <a:pt x="62022" y="347714"/>
                  </a:lnTo>
                  <a:lnTo>
                    <a:pt x="49424" y="393550"/>
                  </a:lnTo>
                  <a:lnTo>
                    <a:pt x="41663" y="441193"/>
                  </a:lnTo>
                  <a:lnTo>
                    <a:pt x="39015" y="490370"/>
                  </a:lnTo>
                  <a:lnTo>
                    <a:pt x="41663" y="539547"/>
                  </a:lnTo>
                  <a:lnTo>
                    <a:pt x="49424" y="587189"/>
                  </a:lnTo>
                  <a:lnTo>
                    <a:pt x="62022" y="633021"/>
                  </a:lnTo>
                  <a:lnTo>
                    <a:pt x="79183" y="676769"/>
                  </a:lnTo>
                  <a:lnTo>
                    <a:pt x="100631" y="718157"/>
                  </a:lnTo>
                  <a:lnTo>
                    <a:pt x="126092" y="756910"/>
                  </a:lnTo>
                  <a:lnTo>
                    <a:pt x="155289" y="792752"/>
                  </a:lnTo>
                  <a:lnTo>
                    <a:pt x="187947" y="825408"/>
                  </a:lnTo>
                  <a:lnTo>
                    <a:pt x="223793" y="854603"/>
                  </a:lnTo>
                  <a:lnTo>
                    <a:pt x="262549" y="880062"/>
                  </a:lnTo>
                  <a:lnTo>
                    <a:pt x="303942" y="901510"/>
                  </a:lnTo>
                  <a:lnTo>
                    <a:pt x="347696" y="918670"/>
                  </a:lnTo>
                  <a:lnTo>
                    <a:pt x="393535" y="931268"/>
                  </a:lnTo>
                  <a:lnTo>
                    <a:pt x="441185" y="939029"/>
                  </a:lnTo>
                  <a:lnTo>
                    <a:pt x="490370" y="941677"/>
                  </a:lnTo>
                  <a:lnTo>
                    <a:pt x="681044" y="941677"/>
                  </a:lnTo>
                  <a:lnTo>
                    <a:pt x="670639" y="946370"/>
                  </a:lnTo>
                  <a:lnTo>
                    <a:pt x="627867" y="961075"/>
                  </a:lnTo>
                  <a:lnTo>
                    <a:pt x="583427" y="971836"/>
                  </a:lnTo>
                  <a:lnTo>
                    <a:pt x="537525" y="978444"/>
                  </a:lnTo>
                  <a:lnTo>
                    <a:pt x="490370" y="980692"/>
                  </a:lnTo>
                  <a:close/>
                </a:path>
                <a:path w="981075" h="981075">
                  <a:moveTo>
                    <a:pt x="681044" y="941677"/>
                  </a:moveTo>
                  <a:lnTo>
                    <a:pt x="490370" y="941677"/>
                  </a:lnTo>
                  <a:lnTo>
                    <a:pt x="539547" y="939029"/>
                  </a:lnTo>
                  <a:lnTo>
                    <a:pt x="587189" y="931268"/>
                  </a:lnTo>
                  <a:lnTo>
                    <a:pt x="633021" y="918670"/>
                  </a:lnTo>
                  <a:lnTo>
                    <a:pt x="676769" y="901510"/>
                  </a:lnTo>
                  <a:lnTo>
                    <a:pt x="718157" y="880062"/>
                  </a:lnTo>
                  <a:lnTo>
                    <a:pt x="756910" y="854603"/>
                  </a:lnTo>
                  <a:lnTo>
                    <a:pt x="792752" y="825408"/>
                  </a:lnTo>
                  <a:lnTo>
                    <a:pt x="825408" y="792752"/>
                  </a:lnTo>
                  <a:lnTo>
                    <a:pt x="854603" y="756910"/>
                  </a:lnTo>
                  <a:lnTo>
                    <a:pt x="880062" y="718157"/>
                  </a:lnTo>
                  <a:lnTo>
                    <a:pt x="901510" y="676769"/>
                  </a:lnTo>
                  <a:lnTo>
                    <a:pt x="918670" y="633021"/>
                  </a:lnTo>
                  <a:lnTo>
                    <a:pt x="931268" y="587189"/>
                  </a:lnTo>
                  <a:lnTo>
                    <a:pt x="939029" y="539547"/>
                  </a:lnTo>
                  <a:lnTo>
                    <a:pt x="941677" y="490370"/>
                  </a:lnTo>
                  <a:lnTo>
                    <a:pt x="939029" y="441193"/>
                  </a:lnTo>
                  <a:lnTo>
                    <a:pt x="931268" y="393550"/>
                  </a:lnTo>
                  <a:lnTo>
                    <a:pt x="918670" y="347714"/>
                  </a:lnTo>
                  <a:lnTo>
                    <a:pt x="901510" y="303963"/>
                  </a:lnTo>
                  <a:lnTo>
                    <a:pt x="880062" y="262571"/>
                  </a:lnTo>
                  <a:lnTo>
                    <a:pt x="854603" y="223814"/>
                  </a:lnTo>
                  <a:lnTo>
                    <a:pt x="825408" y="187967"/>
                  </a:lnTo>
                  <a:lnTo>
                    <a:pt x="792752" y="155306"/>
                  </a:lnTo>
                  <a:lnTo>
                    <a:pt x="756910" y="126106"/>
                  </a:lnTo>
                  <a:lnTo>
                    <a:pt x="718157" y="100642"/>
                  </a:lnTo>
                  <a:lnTo>
                    <a:pt x="676769" y="79191"/>
                  </a:lnTo>
                  <a:lnTo>
                    <a:pt x="633021" y="62027"/>
                  </a:lnTo>
                  <a:lnTo>
                    <a:pt x="587189" y="49426"/>
                  </a:lnTo>
                  <a:lnTo>
                    <a:pt x="539547" y="41663"/>
                  </a:lnTo>
                  <a:lnTo>
                    <a:pt x="490370" y="39015"/>
                  </a:lnTo>
                  <a:lnTo>
                    <a:pt x="681027" y="39015"/>
                  </a:lnTo>
                  <a:lnTo>
                    <a:pt x="750352" y="74755"/>
                  </a:lnTo>
                  <a:lnTo>
                    <a:pt x="786878" y="100059"/>
                  </a:lnTo>
                  <a:lnTo>
                    <a:pt x="820908" y="128480"/>
                  </a:lnTo>
                  <a:lnTo>
                    <a:pt x="852234" y="159811"/>
                  </a:lnTo>
                  <a:lnTo>
                    <a:pt x="880651" y="193845"/>
                  </a:lnTo>
                  <a:lnTo>
                    <a:pt x="905950" y="230375"/>
                  </a:lnTo>
                  <a:lnTo>
                    <a:pt x="927926" y="269194"/>
                  </a:lnTo>
                  <a:lnTo>
                    <a:pt x="946370" y="310095"/>
                  </a:lnTo>
                  <a:lnTo>
                    <a:pt x="961075" y="352870"/>
                  </a:lnTo>
                  <a:lnTo>
                    <a:pt x="971836" y="397312"/>
                  </a:lnTo>
                  <a:lnTo>
                    <a:pt x="978444" y="443215"/>
                  </a:lnTo>
                  <a:lnTo>
                    <a:pt x="980692" y="490370"/>
                  </a:lnTo>
                  <a:lnTo>
                    <a:pt x="978444" y="537525"/>
                  </a:lnTo>
                  <a:lnTo>
                    <a:pt x="971836" y="583427"/>
                  </a:lnTo>
                  <a:lnTo>
                    <a:pt x="961075" y="627867"/>
                  </a:lnTo>
                  <a:lnTo>
                    <a:pt x="946370" y="670639"/>
                  </a:lnTo>
                  <a:lnTo>
                    <a:pt x="927926" y="711536"/>
                  </a:lnTo>
                  <a:lnTo>
                    <a:pt x="905950" y="750352"/>
                  </a:lnTo>
                  <a:lnTo>
                    <a:pt x="880651" y="786878"/>
                  </a:lnTo>
                  <a:lnTo>
                    <a:pt x="852234" y="820908"/>
                  </a:lnTo>
                  <a:lnTo>
                    <a:pt x="820908" y="852234"/>
                  </a:lnTo>
                  <a:lnTo>
                    <a:pt x="786878" y="880651"/>
                  </a:lnTo>
                  <a:lnTo>
                    <a:pt x="750352" y="905950"/>
                  </a:lnTo>
                  <a:lnTo>
                    <a:pt x="711536" y="927926"/>
                  </a:lnTo>
                  <a:lnTo>
                    <a:pt x="681044" y="941677"/>
                  </a:lnTo>
                  <a:close/>
                </a:path>
              </a:pathLst>
            </a:custGeom>
            <a:solidFill>
              <a:srgbClr val="444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82992" y="5388406"/>
              <a:ext cx="254635" cy="601980"/>
            </a:xfrm>
            <a:custGeom>
              <a:avLst/>
              <a:gdLst/>
              <a:ahLst/>
              <a:cxnLst/>
              <a:rect l="l" t="t" r="r" b="b"/>
              <a:pathLst>
                <a:path w="254634" h="601979">
                  <a:moveTo>
                    <a:pt x="165228" y="601710"/>
                  </a:moveTo>
                  <a:lnTo>
                    <a:pt x="101439" y="601710"/>
                  </a:lnTo>
                  <a:lnTo>
                    <a:pt x="94547" y="600447"/>
                  </a:lnTo>
                  <a:lnTo>
                    <a:pt x="88698" y="596949"/>
                  </a:lnTo>
                  <a:lnTo>
                    <a:pt x="84403" y="591649"/>
                  </a:lnTo>
                  <a:lnTo>
                    <a:pt x="82175" y="584982"/>
                  </a:lnTo>
                  <a:lnTo>
                    <a:pt x="0" y="15606"/>
                  </a:lnTo>
                  <a:lnTo>
                    <a:pt x="2535" y="8924"/>
                  </a:lnTo>
                  <a:lnTo>
                    <a:pt x="11265" y="1560"/>
                  </a:lnTo>
                  <a:lnTo>
                    <a:pt x="15703" y="0"/>
                  </a:lnTo>
                  <a:lnTo>
                    <a:pt x="22287" y="0"/>
                  </a:lnTo>
                  <a:lnTo>
                    <a:pt x="240820" y="70568"/>
                  </a:lnTo>
                  <a:lnTo>
                    <a:pt x="254134" y="91831"/>
                  </a:lnTo>
                  <a:lnTo>
                    <a:pt x="184541" y="584933"/>
                  </a:lnTo>
                  <a:lnTo>
                    <a:pt x="182312" y="591608"/>
                  </a:lnTo>
                  <a:lnTo>
                    <a:pt x="178012" y="596924"/>
                  </a:lnTo>
                  <a:lnTo>
                    <a:pt x="172148" y="600439"/>
                  </a:lnTo>
                  <a:lnTo>
                    <a:pt x="165228" y="601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64467" y="5368898"/>
              <a:ext cx="292100" cy="641350"/>
            </a:xfrm>
            <a:custGeom>
              <a:avLst/>
              <a:gdLst/>
              <a:ahLst/>
              <a:cxnLst/>
              <a:rect l="l" t="t" r="r" b="b"/>
              <a:pathLst>
                <a:path w="292100" h="641350">
                  <a:moveTo>
                    <a:pt x="183753" y="640725"/>
                  </a:moveTo>
                  <a:lnTo>
                    <a:pt x="119963" y="640725"/>
                  </a:lnTo>
                  <a:lnTo>
                    <a:pt x="106136" y="638183"/>
                  </a:lnTo>
                  <a:lnTo>
                    <a:pt x="81387" y="607269"/>
                  </a:lnTo>
                  <a:lnTo>
                    <a:pt x="138" y="44574"/>
                  </a:lnTo>
                  <a:lnTo>
                    <a:pt x="0" y="34625"/>
                  </a:lnTo>
                  <a:lnTo>
                    <a:pt x="2321" y="25115"/>
                  </a:lnTo>
                  <a:lnTo>
                    <a:pt x="32013" y="589"/>
                  </a:lnTo>
                  <a:lnTo>
                    <a:pt x="38763" y="0"/>
                  </a:lnTo>
                  <a:lnTo>
                    <a:pt x="42811" y="0"/>
                  </a:lnTo>
                  <a:lnTo>
                    <a:pt x="46859" y="634"/>
                  </a:lnTo>
                  <a:lnTo>
                    <a:pt x="165225" y="39015"/>
                  </a:lnTo>
                  <a:lnTo>
                    <a:pt x="38763" y="39015"/>
                  </a:lnTo>
                  <a:lnTo>
                    <a:pt x="119963" y="601710"/>
                  </a:lnTo>
                  <a:lnTo>
                    <a:pt x="223142" y="601710"/>
                  </a:lnTo>
                  <a:lnTo>
                    <a:pt x="222378" y="607123"/>
                  </a:lnTo>
                  <a:lnTo>
                    <a:pt x="217948" y="620500"/>
                  </a:lnTo>
                  <a:lnTo>
                    <a:pt x="209357" y="631148"/>
                  </a:lnTo>
                  <a:lnTo>
                    <a:pt x="197620" y="638183"/>
                  </a:lnTo>
                  <a:lnTo>
                    <a:pt x="183753" y="640725"/>
                  </a:lnTo>
                  <a:close/>
                </a:path>
                <a:path w="292100" h="641350">
                  <a:moveTo>
                    <a:pt x="223142" y="601710"/>
                  </a:moveTo>
                  <a:lnTo>
                    <a:pt x="183753" y="601710"/>
                  </a:lnTo>
                  <a:lnTo>
                    <a:pt x="253346" y="108608"/>
                  </a:lnTo>
                  <a:lnTo>
                    <a:pt x="38763" y="39015"/>
                  </a:lnTo>
                  <a:lnTo>
                    <a:pt x="165225" y="39015"/>
                  </a:lnTo>
                  <a:lnTo>
                    <a:pt x="265392" y="71495"/>
                  </a:lnTo>
                  <a:lnTo>
                    <a:pt x="291460" y="100319"/>
                  </a:lnTo>
                  <a:lnTo>
                    <a:pt x="291971" y="114070"/>
                  </a:lnTo>
                  <a:lnTo>
                    <a:pt x="223142" y="601710"/>
                  </a:lnTo>
                  <a:close/>
                </a:path>
              </a:pathLst>
            </a:custGeom>
            <a:solidFill>
              <a:srgbClr val="444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30931" y="5999284"/>
              <a:ext cx="188247" cy="18824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374973" y="2514639"/>
            <a:ext cx="183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6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7607" y="6209035"/>
            <a:ext cx="298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4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23497" y="4434290"/>
            <a:ext cx="287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13002" y="7585345"/>
            <a:ext cx="7030998" cy="171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15199"/>
              </a:lnSpc>
              <a:spcBef>
                <a:spcPts val="100"/>
              </a:spcBef>
            </a:pPr>
            <a:r>
              <a:rPr sz="3200" spc="60" dirty="0">
                <a:latin typeface="Microsoft Sans Serif"/>
                <a:cs typeface="Microsoft Sans Serif"/>
              </a:rPr>
              <a:t>Incluido </a:t>
            </a:r>
            <a:r>
              <a:rPr sz="3200" spc="5" dirty="0">
                <a:latin typeface="Microsoft Sans Serif"/>
                <a:cs typeface="Microsoft Sans Serif"/>
              </a:rPr>
              <a:t>el </a:t>
            </a:r>
            <a:r>
              <a:rPr sz="3200" spc="105" dirty="0">
                <a:latin typeface="Microsoft Sans Serif"/>
                <a:cs typeface="Microsoft Sans Serif"/>
              </a:rPr>
              <a:t>mantenimiento </a:t>
            </a:r>
            <a:r>
              <a:rPr sz="3200" spc="110" dirty="0">
                <a:latin typeface="Microsoft Sans Serif"/>
                <a:cs typeface="Microsoft Sans Serif"/>
              </a:rPr>
              <a:t> </a:t>
            </a:r>
            <a:r>
              <a:rPr sz="3200" spc="80" dirty="0">
                <a:latin typeface="Microsoft Sans Serif"/>
                <a:cs typeface="Microsoft Sans Serif"/>
              </a:rPr>
              <a:t>del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95" dirty="0">
                <a:latin typeface="Microsoft Sans Serif"/>
                <a:cs typeface="Microsoft Sans Serif"/>
              </a:rPr>
              <a:t>empleo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130" dirty="0">
                <a:latin typeface="Microsoft Sans Serif"/>
                <a:cs typeface="Microsoft Sans Serif"/>
              </a:rPr>
              <a:t>de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-30" dirty="0">
                <a:latin typeface="Microsoft Sans Serif"/>
                <a:cs typeface="Microsoft Sans Serif"/>
              </a:rPr>
              <a:t>las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55" dirty="0">
                <a:latin typeface="Microsoft Sans Serif"/>
                <a:cs typeface="Microsoft Sans Serif"/>
              </a:rPr>
              <a:t>personas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90" dirty="0">
                <a:latin typeface="Microsoft Sans Serif"/>
                <a:cs typeface="Microsoft Sans Serif"/>
              </a:rPr>
              <a:t>afectadas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spc="140" dirty="0">
                <a:latin typeface="Microsoft Sans Serif"/>
                <a:cs typeface="Microsoft Sans Serif"/>
              </a:rPr>
              <a:t>por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spc="45" dirty="0">
                <a:latin typeface="Microsoft Sans Serif"/>
                <a:cs typeface="Microsoft Sans Serif"/>
              </a:rPr>
              <a:t>un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spc="-315" dirty="0">
                <a:latin typeface="Microsoft Sans Serif"/>
                <a:cs typeface="Microsoft Sans Serif"/>
              </a:rPr>
              <a:t>ERTE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14941" y="6765462"/>
            <a:ext cx="486854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700"/>
              </a:lnSpc>
              <a:spcBef>
                <a:spcPts val="100"/>
              </a:spcBef>
            </a:pPr>
            <a:r>
              <a:rPr sz="2700" b="1" spc="-25" dirty="0">
                <a:solidFill>
                  <a:srgbClr val="FF6262"/>
                </a:solidFill>
                <a:latin typeface="Microsoft Sans Serif"/>
                <a:cs typeface="Microsoft Sans Serif"/>
              </a:rPr>
              <a:t>Serán </a:t>
            </a:r>
            <a:r>
              <a:rPr sz="2700" b="1" spc="60" dirty="0">
                <a:solidFill>
                  <a:srgbClr val="FF6262"/>
                </a:solidFill>
                <a:latin typeface="Microsoft Sans Serif"/>
                <a:cs typeface="Microsoft Sans Serif"/>
              </a:rPr>
              <a:t>subvencionables </a:t>
            </a:r>
            <a:r>
              <a:rPr sz="2700" b="1" spc="-20" dirty="0">
                <a:solidFill>
                  <a:srgbClr val="FF6262"/>
                </a:solidFill>
                <a:latin typeface="Microsoft Sans Serif"/>
                <a:cs typeface="Microsoft Sans Serif"/>
              </a:rPr>
              <a:t>las </a:t>
            </a:r>
            <a:r>
              <a:rPr sz="2700" b="1" spc="-15" dirty="0">
                <a:solidFill>
                  <a:srgbClr val="FF6262"/>
                </a:solidFill>
                <a:latin typeface="Microsoft Sans Serif"/>
                <a:cs typeface="Microsoft Sans Serif"/>
              </a:rPr>
              <a:t> </a:t>
            </a:r>
            <a:r>
              <a:rPr sz="2700" b="1" spc="65" dirty="0">
                <a:solidFill>
                  <a:srgbClr val="FF6262"/>
                </a:solidFill>
                <a:latin typeface="Microsoft Sans Serif"/>
                <a:cs typeface="Microsoft Sans Serif"/>
              </a:rPr>
              <a:t>contrataciones,</a:t>
            </a:r>
            <a:r>
              <a:rPr sz="2700" b="1" spc="-10" dirty="0">
                <a:solidFill>
                  <a:srgbClr val="FF6262"/>
                </a:solidFill>
                <a:latin typeface="Microsoft Sans Serif"/>
                <a:cs typeface="Microsoft Sans Serif"/>
              </a:rPr>
              <a:t> </a:t>
            </a:r>
            <a:r>
              <a:rPr sz="2700" b="1" spc="90" dirty="0">
                <a:solidFill>
                  <a:srgbClr val="FF6262"/>
                </a:solidFill>
                <a:latin typeface="Microsoft Sans Serif"/>
                <a:cs typeface="Microsoft Sans Serif"/>
              </a:rPr>
              <a:t>incrementos</a:t>
            </a:r>
            <a:r>
              <a:rPr sz="2700" b="1" spc="-10" dirty="0">
                <a:solidFill>
                  <a:srgbClr val="FF6262"/>
                </a:solidFill>
                <a:latin typeface="Microsoft Sans Serif"/>
                <a:cs typeface="Microsoft Sans Serif"/>
              </a:rPr>
              <a:t> </a:t>
            </a:r>
            <a:r>
              <a:rPr sz="2700" b="1" spc="95" dirty="0">
                <a:solidFill>
                  <a:srgbClr val="FF6262"/>
                </a:solidFill>
                <a:latin typeface="Microsoft Sans Serif"/>
                <a:cs typeface="Microsoft Sans Serif"/>
              </a:rPr>
              <a:t>o </a:t>
            </a:r>
            <a:r>
              <a:rPr sz="2700" b="1" spc="-705" dirty="0">
                <a:solidFill>
                  <a:srgbClr val="FF6262"/>
                </a:solidFill>
                <a:latin typeface="Microsoft Sans Serif"/>
                <a:cs typeface="Microsoft Sans Serif"/>
              </a:rPr>
              <a:t> </a:t>
            </a:r>
            <a:r>
              <a:rPr sz="2700" b="1" spc="85" dirty="0">
                <a:solidFill>
                  <a:srgbClr val="FF6262"/>
                </a:solidFill>
                <a:latin typeface="Microsoft Sans Serif"/>
                <a:cs typeface="Microsoft Sans Serif"/>
              </a:rPr>
              <a:t>modificaciones </a:t>
            </a:r>
            <a:r>
              <a:rPr sz="2700" b="1" spc="20" dirty="0">
                <a:solidFill>
                  <a:srgbClr val="FF6262"/>
                </a:solidFill>
                <a:latin typeface="Microsoft Sans Serif"/>
                <a:cs typeface="Microsoft Sans Serif"/>
              </a:rPr>
              <a:t>realizados </a:t>
            </a:r>
            <a:r>
              <a:rPr sz="2700" b="1" spc="-45" dirty="0">
                <a:solidFill>
                  <a:srgbClr val="FF6262"/>
                </a:solidFill>
                <a:latin typeface="Microsoft Sans Serif"/>
                <a:cs typeface="Microsoft Sans Serif"/>
              </a:rPr>
              <a:t>a </a:t>
            </a:r>
            <a:r>
              <a:rPr sz="2700" b="1" spc="-40" dirty="0">
                <a:solidFill>
                  <a:srgbClr val="FF6262"/>
                </a:solidFill>
                <a:latin typeface="Microsoft Sans Serif"/>
                <a:cs typeface="Microsoft Sans Serif"/>
              </a:rPr>
              <a:t> </a:t>
            </a:r>
            <a:r>
              <a:rPr sz="2700" b="1" spc="190" dirty="0">
                <a:solidFill>
                  <a:srgbClr val="FF6262"/>
                </a:solidFill>
                <a:latin typeface="Microsoft Sans Serif"/>
                <a:cs typeface="Microsoft Sans Serif"/>
              </a:rPr>
              <a:t>p</a:t>
            </a:r>
            <a:r>
              <a:rPr sz="2700" b="1" spc="-45" dirty="0">
                <a:solidFill>
                  <a:srgbClr val="FF6262"/>
                </a:solidFill>
                <a:latin typeface="Microsoft Sans Serif"/>
                <a:cs typeface="Microsoft Sans Serif"/>
              </a:rPr>
              <a:t>a</a:t>
            </a:r>
            <a:r>
              <a:rPr sz="2700" b="1" spc="80" dirty="0">
                <a:solidFill>
                  <a:srgbClr val="FF6262"/>
                </a:solidFill>
                <a:latin typeface="Microsoft Sans Serif"/>
                <a:cs typeface="Microsoft Sans Serif"/>
              </a:rPr>
              <a:t>r</a:t>
            </a:r>
            <a:r>
              <a:rPr sz="2700" b="1" spc="290" dirty="0">
                <a:solidFill>
                  <a:srgbClr val="FF6262"/>
                </a:solidFill>
                <a:latin typeface="Microsoft Sans Serif"/>
                <a:cs typeface="Microsoft Sans Serif"/>
              </a:rPr>
              <a:t>t</a:t>
            </a:r>
            <a:r>
              <a:rPr sz="2700" b="1" spc="25" dirty="0">
                <a:solidFill>
                  <a:srgbClr val="FF6262"/>
                </a:solidFill>
                <a:latin typeface="Microsoft Sans Serif"/>
                <a:cs typeface="Microsoft Sans Serif"/>
              </a:rPr>
              <a:t>i</a:t>
            </a:r>
            <a:r>
              <a:rPr sz="2700" b="1" spc="80" dirty="0">
                <a:solidFill>
                  <a:srgbClr val="FF6262"/>
                </a:solidFill>
                <a:latin typeface="Microsoft Sans Serif"/>
                <a:cs typeface="Microsoft Sans Serif"/>
              </a:rPr>
              <a:t>r</a:t>
            </a:r>
            <a:r>
              <a:rPr sz="2700" b="1" spc="-5" dirty="0">
                <a:solidFill>
                  <a:srgbClr val="FF6262"/>
                </a:solidFill>
                <a:latin typeface="Microsoft Sans Serif"/>
                <a:cs typeface="Microsoft Sans Serif"/>
              </a:rPr>
              <a:t> </a:t>
            </a:r>
            <a:r>
              <a:rPr sz="2700" b="1" spc="190" dirty="0">
                <a:solidFill>
                  <a:srgbClr val="FF6262"/>
                </a:solidFill>
                <a:latin typeface="Microsoft Sans Serif"/>
                <a:cs typeface="Microsoft Sans Serif"/>
              </a:rPr>
              <a:t>d</a:t>
            </a:r>
            <a:r>
              <a:rPr sz="2700" b="1" spc="30" dirty="0">
                <a:solidFill>
                  <a:srgbClr val="FF6262"/>
                </a:solidFill>
                <a:latin typeface="Microsoft Sans Serif"/>
                <a:cs typeface="Microsoft Sans Serif"/>
              </a:rPr>
              <a:t>e</a:t>
            </a:r>
            <a:r>
              <a:rPr sz="2700" b="1" spc="-20" dirty="0">
                <a:solidFill>
                  <a:srgbClr val="FF6262"/>
                </a:solidFill>
                <a:latin typeface="Microsoft Sans Serif"/>
                <a:cs typeface="Microsoft Sans Serif"/>
              </a:rPr>
              <a:t>l</a:t>
            </a:r>
            <a:r>
              <a:rPr sz="2700" b="1" spc="-5" dirty="0">
                <a:solidFill>
                  <a:srgbClr val="FF6262"/>
                </a:solidFill>
                <a:latin typeface="Microsoft Sans Serif"/>
                <a:cs typeface="Microsoft Sans Serif"/>
              </a:rPr>
              <a:t> </a:t>
            </a:r>
            <a:r>
              <a:rPr sz="2700" b="1" spc="40" dirty="0">
                <a:solidFill>
                  <a:srgbClr val="FF6262"/>
                </a:solidFill>
                <a:latin typeface="Microsoft Sans Serif"/>
                <a:cs typeface="Microsoft Sans Serif"/>
              </a:rPr>
              <a:t>2</a:t>
            </a:r>
            <a:r>
              <a:rPr sz="2700" b="1" spc="-690" dirty="0">
                <a:solidFill>
                  <a:srgbClr val="FF6262"/>
                </a:solidFill>
                <a:latin typeface="Microsoft Sans Serif"/>
                <a:cs typeface="Microsoft Sans Serif"/>
              </a:rPr>
              <a:t>1</a:t>
            </a:r>
            <a:r>
              <a:rPr sz="2700" b="1" spc="-5" dirty="0">
                <a:solidFill>
                  <a:srgbClr val="FF6262"/>
                </a:solidFill>
                <a:latin typeface="Microsoft Sans Serif"/>
                <a:cs typeface="Microsoft Sans Serif"/>
              </a:rPr>
              <a:t> </a:t>
            </a:r>
            <a:r>
              <a:rPr sz="2700" b="1" spc="190" dirty="0">
                <a:solidFill>
                  <a:srgbClr val="FF6262"/>
                </a:solidFill>
                <a:latin typeface="Microsoft Sans Serif"/>
                <a:cs typeface="Microsoft Sans Serif"/>
              </a:rPr>
              <a:t>d</a:t>
            </a:r>
            <a:r>
              <a:rPr sz="2700" b="1" spc="30" dirty="0">
                <a:solidFill>
                  <a:srgbClr val="FF6262"/>
                </a:solidFill>
                <a:latin typeface="Microsoft Sans Serif"/>
                <a:cs typeface="Microsoft Sans Serif"/>
              </a:rPr>
              <a:t>e</a:t>
            </a:r>
            <a:r>
              <a:rPr sz="2700" b="1" spc="-5" dirty="0">
                <a:solidFill>
                  <a:srgbClr val="FF6262"/>
                </a:solidFill>
                <a:latin typeface="Microsoft Sans Serif"/>
                <a:cs typeface="Microsoft Sans Serif"/>
              </a:rPr>
              <a:t> </a:t>
            </a:r>
            <a:r>
              <a:rPr sz="2700" b="1" spc="35" dirty="0">
                <a:solidFill>
                  <a:srgbClr val="FF6262"/>
                </a:solidFill>
                <a:latin typeface="Microsoft Sans Serif"/>
                <a:cs typeface="Microsoft Sans Serif"/>
              </a:rPr>
              <a:t>j</a:t>
            </a:r>
            <a:r>
              <a:rPr sz="2700" b="1" spc="40" dirty="0">
                <a:solidFill>
                  <a:srgbClr val="FF6262"/>
                </a:solidFill>
                <a:latin typeface="Microsoft Sans Serif"/>
                <a:cs typeface="Microsoft Sans Serif"/>
              </a:rPr>
              <a:t>un</a:t>
            </a:r>
            <a:r>
              <a:rPr sz="2700" b="1" spc="25" dirty="0">
                <a:solidFill>
                  <a:srgbClr val="FF6262"/>
                </a:solidFill>
                <a:latin typeface="Microsoft Sans Serif"/>
                <a:cs typeface="Microsoft Sans Serif"/>
              </a:rPr>
              <a:t>i</a:t>
            </a:r>
            <a:r>
              <a:rPr sz="2700" b="1" spc="95" dirty="0">
                <a:solidFill>
                  <a:srgbClr val="FF6262"/>
                </a:solidFill>
                <a:latin typeface="Microsoft Sans Serif"/>
                <a:cs typeface="Microsoft Sans Serif"/>
              </a:rPr>
              <a:t>o</a:t>
            </a:r>
            <a:r>
              <a:rPr sz="2700" b="1" spc="-5" dirty="0">
                <a:solidFill>
                  <a:srgbClr val="FF6262"/>
                </a:solidFill>
                <a:latin typeface="Microsoft Sans Serif"/>
                <a:cs typeface="Microsoft Sans Serif"/>
              </a:rPr>
              <a:t> </a:t>
            </a:r>
            <a:r>
              <a:rPr sz="2700" b="1" spc="190" dirty="0">
                <a:solidFill>
                  <a:srgbClr val="FF6262"/>
                </a:solidFill>
                <a:latin typeface="Microsoft Sans Serif"/>
                <a:cs typeface="Microsoft Sans Serif"/>
              </a:rPr>
              <a:t>d</a:t>
            </a:r>
            <a:r>
              <a:rPr sz="2700" b="1" spc="30" dirty="0">
                <a:solidFill>
                  <a:srgbClr val="FF6262"/>
                </a:solidFill>
                <a:latin typeface="Microsoft Sans Serif"/>
                <a:cs typeface="Microsoft Sans Serif"/>
              </a:rPr>
              <a:t>e</a:t>
            </a:r>
            <a:r>
              <a:rPr sz="2700" b="1" spc="-5" dirty="0">
                <a:solidFill>
                  <a:srgbClr val="FF6262"/>
                </a:solidFill>
                <a:latin typeface="Microsoft Sans Serif"/>
                <a:cs typeface="Microsoft Sans Serif"/>
              </a:rPr>
              <a:t> </a:t>
            </a:r>
            <a:r>
              <a:rPr sz="2700" b="1" spc="40" dirty="0">
                <a:solidFill>
                  <a:srgbClr val="FF6262"/>
                </a:solidFill>
                <a:latin typeface="Microsoft Sans Serif"/>
                <a:cs typeface="Microsoft Sans Serif"/>
              </a:rPr>
              <a:t>2</a:t>
            </a:r>
            <a:r>
              <a:rPr sz="2700" b="1" spc="204" dirty="0">
                <a:solidFill>
                  <a:srgbClr val="FF6262"/>
                </a:solidFill>
                <a:latin typeface="Microsoft Sans Serif"/>
                <a:cs typeface="Microsoft Sans Serif"/>
              </a:rPr>
              <a:t>02</a:t>
            </a:r>
            <a:r>
              <a:rPr sz="2700" b="1" spc="365" dirty="0">
                <a:solidFill>
                  <a:srgbClr val="FF6262"/>
                </a:solidFill>
                <a:latin typeface="Microsoft Sans Serif"/>
                <a:cs typeface="Microsoft Sans Serif"/>
              </a:rPr>
              <a:t>0</a:t>
            </a:r>
            <a:endParaRPr sz="2700" b="1" dirty="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698869" y="521666"/>
            <a:ext cx="7433309" cy="1356360"/>
          </a:xfrm>
          <a:custGeom>
            <a:avLst/>
            <a:gdLst/>
            <a:ahLst/>
            <a:cxnLst/>
            <a:rect l="l" t="t" r="r" b="b"/>
            <a:pathLst>
              <a:path w="7433309" h="1356360">
                <a:moveTo>
                  <a:pt x="7275183" y="1356341"/>
                </a:moveTo>
                <a:lnTo>
                  <a:pt x="157863" y="1356341"/>
                </a:lnTo>
                <a:lnTo>
                  <a:pt x="108043" y="1348261"/>
                </a:lnTo>
                <a:lnTo>
                  <a:pt x="64717" y="1325776"/>
                </a:lnTo>
                <a:lnTo>
                  <a:pt x="30515" y="1291520"/>
                </a:lnTo>
                <a:lnTo>
                  <a:pt x="8067" y="1248126"/>
                </a:lnTo>
                <a:lnTo>
                  <a:pt x="0" y="1198227"/>
                </a:lnTo>
                <a:lnTo>
                  <a:pt x="0" y="158113"/>
                </a:lnTo>
                <a:lnTo>
                  <a:pt x="8067" y="108214"/>
                </a:lnTo>
                <a:lnTo>
                  <a:pt x="30515" y="64820"/>
                </a:lnTo>
                <a:lnTo>
                  <a:pt x="64717" y="30564"/>
                </a:lnTo>
                <a:lnTo>
                  <a:pt x="108043" y="8079"/>
                </a:lnTo>
                <a:lnTo>
                  <a:pt x="157863" y="0"/>
                </a:lnTo>
                <a:lnTo>
                  <a:pt x="7275183" y="0"/>
                </a:lnTo>
                <a:lnTo>
                  <a:pt x="7325003" y="8079"/>
                </a:lnTo>
                <a:lnTo>
                  <a:pt x="7368329" y="30564"/>
                </a:lnTo>
                <a:lnTo>
                  <a:pt x="7402530" y="64820"/>
                </a:lnTo>
                <a:lnTo>
                  <a:pt x="7424979" y="108214"/>
                </a:lnTo>
                <a:lnTo>
                  <a:pt x="7433046" y="158113"/>
                </a:lnTo>
                <a:lnTo>
                  <a:pt x="7433046" y="1198227"/>
                </a:lnTo>
                <a:lnTo>
                  <a:pt x="7424979" y="1248126"/>
                </a:lnTo>
                <a:lnTo>
                  <a:pt x="7402530" y="1291520"/>
                </a:lnTo>
                <a:lnTo>
                  <a:pt x="7368329" y="1325776"/>
                </a:lnTo>
                <a:lnTo>
                  <a:pt x="7325003" y="1348261"/>
                </a:lnTo>
                <a:lnTo>
                  <a:pt x="7275183" y="1356341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964693" y="744457"/>
            <a:ext cx="7167485" cy="811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6895" marR="5080" indent="-1814830">
              <a:lnSpc>
                <a:spcPct val="107500"/>
              </a:lnSpc>
              <a:spcBef>
                <a:spcPts val="100"/>
              </a:spcBef>
            </a:pPr>
            <a:r>
              <a:rPr sz="25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Se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podrá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6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presentar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s-ES"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un máximo de </a:t>
            </a:r>
            <a:r>
              <a:rPr sz="2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solicitudes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por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6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cada</a:t>
            </a:r>
            <a:r>
              <a:rPr sz="25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6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8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empresa</a:t>
            </a:r>
            <a:endParaRPr sz="25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844" y="516640"/>
            <a:ext cx="6707663" cy="38814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0192" y="548549"/>
            <a:ext cx="4672965" cy="215443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5250"/>
              </a:lnSpc>
              <a:spcBef>
                <a:spcPts val="900"/>
              </a:spcBef>
            </a:pPr>
            <a:r>
              <a:rPr sz="4500" b="0" spc="-10" dirty="0">
                <a:latin typeface="Microsoft Sans Serif"/>
                <a:cs typeface="Microsoft Sans Serif"/>
              </a:rPr>
              <a:t>Personas </a:t>
            </a:r>
            <a:r>
              <a:rPr sz="4500" b="0" spc="-5" dirty="0">
                <a:latin typeface="Microsoft Sans Serif"/>
                <a:cs typeface="Microsoft Sans Serif"/>
              </a:rPr>
              <a:t> </a:t>
            </a:r>
            <a:r>
              <a:rPr sz="4500" b="0" spc="120" dirty="0">
                <a:latin typeface="Microsoft Sans Serif"/>
                <a:cs typeface="Microsoft Sans Serif"/>
              </a:rPr>
              <a:t>destinatarias </a:t>
            </a:r>
            <a:r>
              <a:rPr sz="4500" b="0" spc="125" dirty="0">
                <a:latin typeface="Microsoft Sans Serif"/>
                <a:cs typeface="Microsoft Sans Serif"/>
              </a:rPr>
              <a:t> </a:t>
            </a:r>
            <a:r>
              <a:rPr sz="4500" b="0" spc="190" dirty="0">
                <a:latin typeface="Microsoft Sans Serif"/>
                <a:cs typeface="Microsoft Sans Serif"/>
              </a:rPr>
              <a:t>(</a:t>
            </a:r>
            <a:r>
              <a:rPr sz="4500" b="0" spc="55" dirty="0" err="1">
                <a:latin typeface="Microsoft Sans Serif"/>
                <a:cs typeface="Microsoft Sans Serif"/>
              </a:rPr>
              <a:t>e</a:t>
            </a:r>
            <a:r>
              <a:rPr sz="4500" b="0" spc="305" dirty="0" err="1">
                <a:latin typeface="Microsoft Sans Serif"/>
                <a:cs typeface="Microsoft Sans Serif"/>
              </a:rPr>
              <a:t>m</a:t>
            </a:r>
            <a:r>
              <a:rPr sz="4500" b="0" spc="350" dirty="0" err="1">
                <a:latin typeface="Microsoft Sans Serif"/>
                <a:cs typeface="Microsoft Sans Serif"/>
              </a:rPr>
              <a:t>p</a:t>
            </a:r>
            <a:r>
              <a:rPr sz="4500" b="0" spc="-40" dirty="0" err="1">
                <a:latin typeface="Microsoft Sans Serif"/>
                <a:cs typeface="Microsoft Sans Serif"/>
              </a:rPr>
              <a:t>l</a:t>
            </a:r>
            <a:r>
              <a:rPr sz="4500" b="0" spc="55" dirty="0" err="1">
                <a:latin typeface="Microsoft Sans Serif"/>
                <a:cs typeface="Microsoft Sans Serif"/>
              </a:rPr>
              <a:t>e</a:t>
            </a:r>
            <a:r>
              <a:rPr sz="4500" b="0" spc="-85" dirty="0" err="1">
                <a:latin typeface="Microsoft Sans Serif"/>
                <a:cs typeface="Microsoft Sans Serif"/>
              </a:rPr>
              <a:t>a</a:t>
            </a:r>
            <a:r>
              <a:rPr sz="4500" b="0" spc="350" dirty="0" err="1">
                <a:latin typeface="Microsoft Sans Serif"/>
                <a:cs typeface="Microsoft Sans Serif"/>
              </a:rPr>
              <a:t>d</a:t>
            </a:r>
            <a:r>
              <a:rPr sz="4500" b="0" spc="-85" dirty="0" err="1">
                <a:latin typeface="Microsoft Sans Serif"/>
                <a:cs typeface="Microsoft Sans Serif"/>
              </a:rPr>
              <a:t>a</a:t>
            </a:r>
            <a:r>
              <a:rPr sz="4500" b="0" spc="-5" dirty="0" err="1">
                <a:latin typeface="Microsoft Sans Serif"/>
                <a:cs typeface="Microsoft Sans Serif"/>
              </a:rPr>
              <a:t>s</a:t>
            </a:r>
            <a:r>
              <a:rPr lang="es-ES" sz="4500" b="0" spc="560" dirty="0">
                <a:latin typeface="Microsoft Sans Serif"/>
                <a:cs typeface="Microsoft Sans Serif"/>
              </a:rPr>
              <a:t>/</a:t>
            </a:r>
            <a:r>
              <a:rPr sz="4500" b="0" spc="170" dirty="0" err="1">
                <a:latin typeface="Microsoft Sans Serif"/>
                <a:cs typeface="Microsoft Sans Serif"/>
              </a:rPr>
              <a:t>o</a:t>
            </a:r>
            <a:r>
              <a:rPr sz="4500" b="0" spc="-5" dirty="0" err="1">
                <a:latin typeface="Microsoft Sans Serif"/>
                <a:cs typeface="Microsoft Sans Serif"/>
              </a:rPr>
              <a:t>s</a:t>
            </a:r>
            <a:r>
              <a:rPr sz="4500" b="0" spc="195" dirty="0">
                <a:latin typeface="Microsoft Sans Serif"/>
                <a:cs typeface="Microsoft Sans Serif"/>
              </a:rPr>
              <a:t>)</a:t>
            </a:r>
            <a:endParaRPr sz="45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2016812" y="3959897"/>
            <a:ext cx="6302375" cy="594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6409">
              <a:lnSpc>
                <a:spcPct val="107600"/>
              </a:lnSpc>
              <a:spcBef>
                <a:spcPts val="100"/>
              </a:spcBef>
            </a:pPr>
            <a:r>
              <a:rPr sz="3300" spc="-30" dirty="0"/>
              <a:t>Personas</a:t>
            </a:r>
            <a:r>
              <a:rPr sz="3300" spc="-170" dirty="0"/>
              <a:t> </a:t>
            </a:r>
            <a:r>
              <a:rPr sz="3300" spc="75" dirty="0"/>
              <a:t>desempleadas</a:t>
            </a:r>
            <a:r>
              <a:rPr sz="3300" spc="-170" dirty="0"/>
              <a:t> </a:t>
            </a:r>
            <a:r>
              <a:rPr sz="3300" spc="-20" dirty="0"/>
              <a:t>o </a:t>
            </a:r>
            <a:r>
              <a:rPr sz="3300" spc="-985" dirty="0"/>
              <a:t> </a:t>
            </a:r>
            <a:r>
              <a:rPr sz="3300" spc="100" dirty="0"/>
              <a:t>demandantes</a:t>
            </a:r>
            <a:r>
              <a:rPr sz="3300" spc="-160" dirty="0"/>
              <a:t> </a:t>
            </a:r>
            <a:r>
              <a:rPr sz="3300" spc="145" dirty="0"/>
              <a:t>de</a:t>
            </a:r>
            <a:r>
              <a:rPr sz="3300" spc="-160" dirty="0"/>
              <a:t> </a:t>
            </a:r>
            <a:r>
              <a:rPr sz="3300" spc="85" dirty="0" err="1"/>
              <a:t>empleo</a:t>
            </a:r>
            <a:r>
              <a:rPr lang="es-ES" sz="3300" spc="85" dirty="0"/>
              <a:t> (nueva contratación)</a:t>
            </a:r>
            <a:endParaRPr sz="3300" spc="85" dirty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/>
          </a:p>
          <a:p>
            <a:pPr marL="12700" marR="5080">
              <a:lnSpc>
                <a:spcPct val="107600"/>
              </a:lnSpc>
            </a:pPr>
            <a:r>
              <a:rPr sz="3300" spc="30" dirty="0" err="1"/>
              <a:t>Empadronadas</a:t>
            </a:r>
            <a:r>
              <a:rPr lang="es-ES" sz="3300" spc="-160" dirty="0"/>
              <a:t> </a:t>
            </a:r>
            <a:r>
              <a:rPr lang="es-ES" sz="3300" spc="30" dirty="0"/>
              <a:t>en determinados distritos de la ciudad de Madrid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 dirty="0"/>
          </a:p>
          <a:p>
            <a:pPr marL="12700" marR="71755">
              <a:lnSpc>
                <a:spcPct val="107600"/>
              </a:lnSpc>
            </a:pPr>
            <a:r>
              <a:rPr sz="3300" spc="25" dirty="0" err="1"/>
              <a:t>Inscritas</a:t>
            </a:r>
            <a:r>
              <a:rPr sz="3300" spc="25" dirty="0"/>
              <a:t> </a:t>
            </a:r>
            <a:r>
              <a:rPr sz="3300" spc="70" dirty="0" err="1"/>
              <a:t>en</a:t>
            </a:r>
            <a:r>
              <a:rPr sz="3300" spc="70" dirty="0"/>
              <a:t> </a:t>
            </a:r>
            <a:r>
              <a:rPr sz="3300" dirty="0"/>
              <a:t>la</a:t>
            </a:r>
            <a:r>
              <a:rPr lang="es-ES" sz="3300" dirty="0"/>
              <a:t>s</a:t>
            </a:r>
            <a:r>
              <a:rPr sz="3300" dirty="0"/>
              <a:t> </a:t>
            </a:r>
            <a:r>
              <a:rPr sz="3300" spc="40" dirty="0" err="1"/>
              <a:t>Oficina</a:t>
            </a:r>
            <a:r>
              <a:rPr lang="es-ES" sz="3300" spc="40" dirty="0"/>
              <a:t>s</a:t>
            </a:r>
            <a:r>
              <a:rPr sz="3300" spc="40" dirty="0"/>
              <a:t> </a:t>
            </a:r>
            <a:r>
              <a:rPr sz="3300" spc="145" dirty="0"/>
              <a:t>de </a:t>
            </a:r>
            <a:r>
              <a:rPr sz="3300" spc="150" dirty="0"/>
              <a:t> </a:t>
            </a:r>
            <a:r>
              <a:rPr sz="3300" spc="85" dirty="0"/>
              <a:t>empleo</a:t>
            </a:r>
            <a:r>
              <a:rPr sz="3300" spc="-155" dirty="0"/>
              <a:t> </a:t>
            </a:r>
            <a:r>
              <a:rPr sz="3300" spc="145" dirty="0"/>
              <a:t>de</a:t>
            </a:r>
            <a:r>
              <a:rPr sz="3300" spc="-150" dirty="0"/>
              <a:t> </a:t>
            </a:r>
            <a:r>
              <a:rPr sz="3300" dirty="0"/>
              <a:t>la</a:t>
            </a:r>
            <a:r>
              <a:rPr sz="3300" spc="-150" dirty="0"/>
              <a:t> </a:t>
            </a:r>
            <a:r>
              <a:rPr sz="3300" spc="55" dirty="0"/>
              <a:t>Comunidad</a:t>
            </a:r>
            <a:r>
              <a:rPr sz="3300" spc="-150" dirty="0"/>
              <a:t> </a:t>
            </a:r>
            <a:r>
              <a:rPr sz="3300" spc="145" dirty="0"/>
              <a:t>de </a:t>
            </a:r>
            <a:r>
              <a:rPr sz="3300" spc="-985" dirty="0"/>
              <a:t> </a:t>
            </a:r>
            <a:r>
              <a:rPr sz="3300" spc="85" dirty="0"/>
              <a:t>Madrid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1483221" y="1884217"/>
            <a:ext cx="6042660" cy="5995670"/>
            <a:chOff x="11483221" y="1884217"/>
            <a:chExt cx="6042660" cy="5995670"/>
          </a:xfrm>
        </p:grpSpPr>
        <p:sp>
          <p:nvSpPr>
            <p:cNvPr id="6" name="object 6"/>
            <p:cNvSpPr/>
            <p:nvPr/>
          </p:nvSpPr>
          <p:spPr>
            <a:xfrm>
              <a:off x="11483221" y="2154370"/>
              <a:ext cx="6042660" cy="5725795"/>
            </a:xfrm>
            <a:custGeom>
              <a:avLst/>
              <a:gdLst/>
              <a:ahLst/>
              <a:cxnLst/>
              <a:rect l="l" t="t" r="r" b="b"/>
              <a:pathLst>
                <a:path w="6042659" h="5725795">
                  <a:moveTo>
                    <a:pt x="6042216" y="5725300"/>
                  </a:moveTo>
                  <a:lnTo>
                    <a:pt x="944600" y="5725300"/>
                  </a:lnTo>
                  <a:lnTo>
                    <a:pt x="888567" y="5725111"/>
                  </a:lnTo>
                  <a:lnTo>
                    <a:pt x="832284" y="5724567"/>
                  </a:lnTo>
                  <a:lnTo>
                    <a:pt x="719951" y="5722559"/>
                  </a:lnTo>
                  <a:lnTo>
                    <a:pt x="609565" y="5719559"/>
                  </a:lnTo>
                  <a:lnTo>
                    <a:pt x="503094" y="5715850"/>
                  </a:lnTo>
                  <a:lnTo>
                    <a:pt x="355027" y="5709577"/>
                  </a:lnTo>
                  <a:lnTo>
                    <a:pt x="155670" y="5699595"/>
                  </a:lnTo>
                  <a:lnTo>
                    <a:pt x="25693" y="5563515"/>
                  </a:lnTo>
                  <a:lnTo>
                    <a:pt x="15113" y="5097439"/>
                  </a:lnTo>
                  <a:lnTo>
                    <a:pt x="10469" y="4814007"/>
                  </a:lnTo>
                  <a:lnTo>
                    <a:pt x="9163" y="4669821"/>
                  </a:lnTo>
                  <a:lnTo>
                    <a:pt x="2550" y="714714"/>
                  </a:lnTo>
                  <a:lnTo>
                    <a:pt x="1511" y="316402"/>
                  </a:lnTo>
                  <a:lnTo>
                    <a:pt x="0" y="9568"/>
                  </a:lnTo>
                  <a:lnTo>
                    <a:pt x="73277" y="6756"/>
                  </a:lnTo>
                  <a:lnTo>
                    <a:pt x="264299" y="1819"/>
                  </a:lnTo>
                  <a:lnTo>
                    <a:pt x="529850" y="0"/>
                  </a:lnTo>
                  <a:lnTo>
                    <a:pt x="826714" y="6544"/>
                  </a:lnTo>
                  <a:lnTo>
                    <a:pt x="908313" y="8141"/>
                  </a:lnTo>
                  <a:lnTo>
                    <a:pt x="1433011" y="11204"/>
                  </a:lnTo>
                  <a:lnTo>
                    <a:pt x="5525018" y="11004"/>
                  </a:lnTo>
                  <a:lnTo>
                    <a:pt x="5576017" y="11595"/>
                  </a:lnTo>
                  <a:lnTo>
                    <a:pt x="5626941" y="12848"/>
                  </a:lnTo>
                  <a:lnTo>
                    <a:pt x="5677790" y="14756"/>
                  </a:lnTo>
                  <a:lnTo>
                    <a:pt x="5728565" y="17311"/>
                  </a:lnTo>
                  <a:lnTo>
                    <a:pt x="5779264" y="20506"/>
                  </a:lnTo>
                  <a:lnTo>
                    <a:pt x="5829888" y="24336"/>
                  </a:lnTo>
                  <a:lnTo>
                    <a:pt x="5880438" y="28792"/>
                  </a:lnTo>
                  <a:lnTo>
                    <a:pt x="5930912" y="33869"/>
                  </a:lnTo>
                  <a:lnTo>
                    <a:pt x="5981312" y="39559"/>
                  </a:lnTo>
                  <a:lnTo>
                    <a:pt x="6031636" y="45856"/>
                  </a:lnTo>
                  <a:lnTo>
                    <a:pt x="6033289" y="107451"/>
                  </a:lnTo>
                  <a:lnTo>
                    <a:pt x="6036926" y="291400"/>
                  </a:lnTo>
                  <a:lnTo>
                    <a:pt x="6040563" y="596454"/>
                  </a:lnTo>
                  <a:lnTo>
                    <a:pt x="6042216" y="1021359"/>
                  </a:lnTo>
                  <a:lnTo>
                    <a:pt x="6042216" y="572530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08914" y="1884217"/>
              <a:ext cx="5460365" cy="5971540"/>
            </a:xfrm>
            <a:custGeom>
              <a:avLst/>
              <a:gdLst/>
              <a:ahLst/>
              <a:cxnLst/>
              <a:rect l="l" t="t" r="r" b="b"/>
              <a:pathLst>
                <a:path w="5460365" h="5971540">
                  <a:moveTo>
                    <a:pt x="129977" y="5971261"/>
                  </a:moveTo>
                  <a:lnTo>
                    <a:pt x="0" y="5835180"/>
                  </a:lnTo>
                  <a:lnTo>
                    <a:pt x="146602" y="5812500"/>
                  </a:lnTo>
                  <a:lnTo>
                    <a:pt x="129977" y="5971261"/>
                  </a:lnTo>
                  <a:close/>
                </a:path>
                <a:path w="5460365" h="5971540">
                  <a:moveTo>
                    <a:pt x="3985253" y="579098"/>
                  </a:moveTo>
                  <a:lnTo>
                    <a:pt x="3984073" y="555851"/>
                  </a:lnTo>
                  <a:lnTo>
                    <a:pt x="3982742" y="505884"/>
                  </a:lnTo>
                  <a:lnTo>
                    <a:pt x="3982649" y="498962"/>
                  </a:lnTo>
                  <a:lnTo>
                    <a:pt x="3983978" y="436214"/>
                  </a:lnTo>
                  <a:lnTo>
                    <a:pt x="3991299" y="384049"/>
                  </a:lnTo>
                  <a:lnTo>
                    <a:pt x="3998903" y="352911"/>
                  </a:lnTo>
                  <a:lnTo>
                    <a:pt x="4003390" y="320923"/>
                  </a:lnTo>
                  <a:lnTo>
                    <a:pt x="4004476" y="288368"/>
                  </a:lnTo>
                  <a:lnTo>
                    <a:pt x="4001878" y="255529"/>
                  </a:lnTo>
                  <a:lnTo>
                    <a:pt x="4006838" y="221414"/>
                  </a:lnTo>
                  <a:lnTo>
                    <a:pt x="4017748" y="178794"/>
                  </a:lnTo>
                  <a:lnTo>
                    <a:pt x="4033617" y="127008"/>
                  </a:lnTo>
                  <a:lnTo>
                    <a:pt x="4522023" y="80443"/>
                  </a:lnTo>
                  <a:lnTo>
                    <a:pt x="4877712" y="51668"/>
                  </a:lnTo>
                  <a:lnTo>
                    <a:pt x="5428603" y="0"/>
                  </a:lnTo>
                  <a:lnTo>
                    <a:pt x="5424093" y="37894"/>
                  </a:lnTo>
                  <a:lnTo>
                    <a:pt x="5421991" y="76356"/>
                  </a:lnTo>
                  <a:lnTo>
                    <a:pt x="5422440" y="114818"/>
                  </a:lnTo>
                  <a:lnTo>
                    <a:pt x="5425580" y="152712"/>
                  </a:lnTo>
                  <a:lnTo>
                    <a:pt x="5430398" y="188126"/>
                  </a:lnTo>
                  <a:lnTo>
                    <a:pt x="5433515" y="223966"/>
                  </a:lnTo>
                  <a:lnTo>
                    <a:pt x="5434932" y="260088"/>
                  </a:lnTo>
                  <a:lnTo>
                    <a:pt x="5434649" y="296353"/>
                  </a:lnTo>
                  <a:lnTo>
                    <a:pt x="5460342" y="379513"/>
                  </a:lnTo>
                  <a:lnTo>
                    <a:pt x="5448251" y="498962"/>
                  </a:lnTo>
                  <a:lnTo>
                    <a:pt x="4625740" y="542975"/>
                  </a:lnTo>
                  <a:lnTo>
                    <a:pt x="4259424" y="572082"/>
                  </a:lnTo>
                  <a:lnTo>
                    <a:pt x="4127321" y="577397"/>
                  </a:lnTo>
                  <a:lnTo>
                    <a:pt x="4025824" y="579027"/>
                  </a:lnTo>
                  <a:lnTo>
                    <a:pt x="3985253" y="579098"/>
                  </a:lnTo>
                  <a:close/>
                </a:path>
              </a:pathLst>
            </a:custGeom>
            <a:solidFill>
              <a:srgbClr val="183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730232" y="3305184"/>
            <a:ext cx="3559810" cy="348551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indent="-635" algn="ctr">
              <a:lnSpc>
                <a:spcPts val="3829"/>
              </a:lnSpc>
              <a:spcBef>
                <a:spcPts val="610"/>
              </a:spcBef>
            </a:pPr>
            <a:r>
              <a:rPr sz="3550" b="1" spc="-40" dirty="0">
                <a:latin typeface="Arial"/>
                <a:cs typeface="Arial"/>
              </a:rPr>
              <a:t>Estos </a:t>
            </a:r>
            <a:r>
              <a:rPr sz="3550" b="1" spc="35" dirty="0">
                <a:latin typeface="Arial"/>
                <a:cs typeface="Arial"/>
              </a:rPr>
              <a:t>requisitos </a:t>
            </a:r>
            <a:r>
              <a:rPr sz="3550" b="1" spc="-975" dirty="0">
                <a:latin typeface="Arial"/>
                <a:cs typeface="Arial"/>
              </a:rPr>
              <a:t> </a:t>
            </a:r>
            <a:r>
              <a:rPr sz="3550" b="1" spc="-35" dirty="0">
                <a:latin typeface="Arial"/>
                <a:cs typeface="Arial"/>
              </a:rPr>
              <a:t>son </a:t>
            </a:r>
            <a:r>
              <a:rPr sz="3550" b="1" spc="140" dirty="0">
                <a:latin typeface="Arial"/>
                <a:cs typeface="Arial"/>
              </a:rPr>
              <a:t>tanto </a:t>
            </a:r>
            <a:r>
              <a:rPr sz="3550" b="1" spc="90" dirty="0">
                <a:latin typeface="Arial"/>
                <a:cs typeface="Arial"/>
              </a:rPr>
              <a:t>para </a:t>
            </a:r>
            <a:r>
              <a:rPr sz="3550" b="1" spc="95" dirty="0">
                <a:latin typeface="Arial"/>
                <a:cs typeface="Arial"/>
              </a:rPr>
              <a:t> </a:t>
            </a:r>
            <a:r>
              <a:rPr sz="3550" b="1" spc="20" dirty="0">
                <a:latin typeface="Arial"/>
                <a:cs typeface="Arial"/>
              </a:rPr>
              <a:t>nuevas </a:t>
            </a:r>
            <a:r>
              <a:rPr sz="3550" b="1" spc="25" dirty="0">
                <a:latin typeface="Arial"/>
                <a:cs typeface="Arial"/>
              </a:rPr>
              <a:t> </a:t>
            </a:r>
            <a:r>
              <a:rPr sz="3550" b="1" spc="80" dirty="0">
                <a:latin typeface="Arial"/>
                <a:cs typeface="Arial"/>
              </a:rPr>
              <a:t>contrataciones </a:t>
            </a:r>
            <a:r>
              <a:rPr sz="3550" b="1" spc="85" dirty="0">
                <a:latin typeface="Arial"/>
                <a:cs typeface="Arial"/>
              </a:rPr>
              <a:t> como </a:t>
            </a:r>
            <a:r>
              <a:rPr sz="3550" b="1" spc="90" dirty="0">
                <a:latin typeface="Arial"/>
                <a:cs typeface="Arial"/>
              </a:rPr>
              <a:t>para </a:t>
            </a:r>
            <a:r>
              <a:rPr sz="3550" b="1" spc="10" dirty="0">
                <a:latin typeface="Arial"/>
                <a:cs typeface="Arial"/>
              </a:rPr>
              <a:t>la </a:t>
            </a:r>
            <a:r>
              <a:rPr sz="3550" b="1" spc="15" dirty="0">
                <a:latin typeface="Arial"/>
                <a:cs typeface="Arial"/>
              </a:rPr>
              <a:t> </a:t>
            </a:r>
            <a:r>
              <a:rPr sz="3550" b="1" spc="45" dirty="0">
                <a:latin typeface="Arial"/>
                <a:cs typeface="Arial"/>
              </a:rPr>
              <a:t>reincorporación </a:t>
            </a:r>
            <a:r>
              <a:rPr sz="3550" b="1" spc="-975" dirty="0">
                <a:latin typeface="Arial"/>
                <a:cs typeface="Arial"/>
              </a:rPr>
              <a:t> </a:t>
            </a:r>
            <a:r>
              <a:rPr sz="3550" b="1" spc="85" dirty="0">
                <a:latin typeface="Arial"/>
                <a:cs typeface="Arial"/>
              </a:rPr>
              <a:t>del</a:t>
            </a:r>
            <a:r>
              <a:rPr sz="3550" b="1" spc="-150" dirty="0">
                <a:latin typeface="Arial"/>
                <a:cs typeface="Arial"/>
              </a:rPr>
              <a:t> </a:t>
            </a:r>
            <a:r>
              <a:rPr sz="3550" b="1" spc="-254" dirty="0">
                <a:latin typeface="Arial"/>
                <a:cs typeface="Arial"/>
              </a:rPr>
              <a:t>ERTE</a:t>
            </a:r>
            <a:endParaRPr sz="35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1809" y="3305184"/>
            <a:ext cx="2978790" cy="680820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395898" y="5874127"/>
            <a:ext cx="373380" cy="379730"/>
          </a:xfrm>
          <a:custGeom>
            <a:avLst/>
            <a:gdLst/>
            <a:ahLst/>
            <a:cxnLst/>
            <a:rect l="l" t="t" r="r" b="b"/>
            <a:pathLst>
              <a:path w="373380" h="379729">
                <a:moveTo>
                  <a:pt x="364159" y="200342"/>
                </a:moveTo>
                <a:lnTo>
                  <a:pt x="361467" y="169189"/>
                </a:lnTo>
                <a:lnTo>
                  <a:pt x="353695" y="139966"/>
                </a:lnTo>
                <a:lnTo>
                  <a:pt x="341249" y="112877"/>
                </a:lnTo>
                <a:lnTo>
                  <a:pt x="324535" y="88150"/>
                </a:lnTo>
                <a:lnTo>
                  <a:pt x="307403" y="108153"/>
                </a:lnTo>
                <a:lnTo>
                  <a:pt x="321297" y="128524"/>
                </a:lnTo>
                <a:lnTo>
                  <a:pt x="330669" y="150406"/>
                </a:lnTo>
                <a:lnTo>
                  <a:pt x="335965" y="174205"/>
                </a:lnTo>
                <a:lnTo>
                  <a:pt x="337642" y="200342"/>
                </a:lnTo>
                <a:lnTo>
                  <a:pt x="329717" y="248767"/>
                </a:lnTo>
                <a:lnTo>
                  <a:pt x="307657" y="290791"/>
                </a:lnTo>
                <a:lnTo>
                  <a:pt x="273989" y="323913"/>
                </a:lnTo>
                <a:lnTo>
                  <a:pt x="231279" y="345617"/>
                </a:lnTo>
                <a:lnTo>
                  <a:pt x="182079" y="353415"/>
                </a:lnTo>
                <a:lnTo>
                  <a:pt x="132867" y="345617"/>
                </a:lnTo>
                <a:lnTo>
                  <a:pt x="90170" y="323913"/>
                </a:lnTo>
                <a:lnTo>
                  <a:pt x="56502" y="290791"/>
                </a:lnTo>
                <a:lnTo>
                  <a:pt x="34442" y="248767"/>
                </a:lnTo>
                <a:lnTo>
                  <a:pt x="26517" y="200342"/>
                </a:lnTo>
                <a:lnTo>
                  <a:pt x="34442" y="151904"/>
                </a:lnTo>
                <a:lnTo>
                  <a:pt x="56502" y="109867"/>
                </a:lnTo>
                <a:lnTo>
                  <a:pt x="90170" y="76746"/>
                </a:lnTo>
                <a:lnTo>
                  <a:pt x="132867" y="55016"/>
                </a:lnTo>
                <a:lnTo>
                  <a:pt x="182079" y="47218"/>
                </a:lnTo>
                <a:lnTo>
                  <a:pt x="201371" y="48018"/>
                </a:lnTo>
                <a:lnTo>
                  <a:pt x="218897" y="50660"/>
                </a:lnTo>
                <a:lnTo>
                  <a:pt x="235496" y="55575"/>
                </a:lnTo>
                <a:lnTo>
                  <a:pt x="251968" y="63182"/>
                </a:lnTo>
                <a:lnTo>
                  <a:pt x="268262" y="42125"/>
                </a:lnTo>
                <a:lnTo>
                  <a:pt x="248272" y="32867"/>
                </a:lnTo>
                <a:lnTo>
                  <a:pt x="227317" y="26314"/>
                </a:lnTo>
                <a:lnTo>
                  <a:pt x="205295" y="22415"/>
                </a:lnTo>
                <a:lnTo>
                  <a:pt x="182079" y="21120"/>
                </a:lnTo>
                <a:lnTo>
                  <a:pt x="133743" y="27546"/>
                </a:lnTo>
                <a:lnTo>
                  <a:pt x="90271" y="45643"/>
                </a:lnTo>
                <a:lnTo>
                  <a:pt x="53403" y="73685"/>
                </a:lnTo>
                <a:lnTo>
                  <a:pt x="24904" y="109969"/>
                </a:lnTo>
                <a:lnTo>
                  <a:pt x="6515" y="152768"/>
                </a:lnTo>
                <a:lnTo>
                  <a:pt x="0" y="200342"/>
                </a:lnTo>
                <a:lnTo>
                  <a:pt x="6515" y="247916"/>
                </a:lnTo>
                <a:lnTo>
                  <a:pt x="24904" y="290703"/>
                </a:lnTo>
                <a:lnTo>
                  <a:pt x="53403" y="326986"/>
                </a:lnTo>
                <a:lnTo>
                  <a:pt x="90271" y="355041"/>
                </a:lnTo>
                <a:lnTo>
                  <a:pt x="133743" y="373138"/>
                </a:lnTo>
                <a:lnTo>
                  <a:pt x="182079" y="379552"/>
                </a:lnTo>
                <a:lnTo>
                  <a:pt x="230416" y="373138"/>
                </a:lnTo>
                <a:lnTo>
                  <a:pt x="273888" y="355041"/>
                </a:lnTo>
                <a:lnTo>
                  <a:pt x="310756" y="326986"/>
                </a:lnTo>
                <a:lnTo>
                  <a:pt x="339255" y="290703"/>
                </a:lnTo>
                <a:lnTo>
                  <a:pt x="357644" y="247916"/>
                </a:lnTo>
                <a:lnTo>
                  <a:pt x="364159" y="200342"/>
                </a:lnTo>
                <a:close/>
              </a:path>
              <a:path w="373380" h="379729">
                <a:moveTo>
                  <a:pt x="372795" y="4165"/>
                </a:moveTo>
                <a:lnTo>
                  <a:pt x="371767" y="2768"/>
                </a:lnTo>
                <a:lnTo>
                  <a:pt x="367614" y="546"/>
                </a:lnTo>
                <a:lnTo>
                  <a:pt x="363575" y="0"/>
                </a:lnTo>
                <a:lnTo>
                  <a:pt x="357543" y="0"/>
                </a:lnTo>
                <a:lnTo>
                  <a:pt x="311962" y="11252"/>
                </a:lnTo>
                <a:lnTo>
                  <a:pt x="274447" y="52832"/>
                </a:lnTo>
                <a:lnTo>
                  <a:pt x="246024" y="89471"/>
                </a:lnTo>
                <a:lnTo>
                  <a:pt x="216662" y="129946"/>
                </a:lnTo>
                <a:lnTo>
                  <a:pt x="186334" y="174231"/>
                </a:lnTo>
                <a:lnTo>
                  <a:pt x="155079" y="222351"/>
                </a:lnTo>
                <a:lnTo>
                  <a:pt x="152438" y="226060"/>
                </a:lnTo>
                <a:lnTo>
                  <a:pt x="149898" y="227914"/>
                </a:lnTo>
                <a:lnTo>
                  <a:pt x="147447" y="227914"/>
                </a:lnTo>
                <a:lnTo>
                  <a:pt x="127584" y="182702"/>
                </a:lnTo>
                <a:lnTo>
                  <a:pt x="122034" y="176771"/>
                </a:lnTo>
                <a:lnTo>
                  <a:pt x="114693" y="176771"/>
                </a:lnTo>
                <a:lnTo>
                  <a:pt x="108483" y="176771"/>
                </a:lnTo>
                <a:lnTo>
                  <a:pt x="101320" y="178993"/>
                </a:lnTo>
                <a:lnTo>
                  <a:pt x="73456" y="205955"/>
                </a:lnTo>
                <a:lnTo>
                  <a:pt x="74383" y="213360"/>
                </a:lnTo>
                <a:lnTo>
                  <a:pt x="88150" y="259321"/>
                </a:lnTo>
                <a:lnTo>
                  <a:pt x="105727" y="297624"/>
                </a:lnTo>
                <a:lnTo>
                  <a:pt x="121183" y="303517"/>
                </a:lnTo>
                <a:lnTo>
                  <a:pt x="134747" y="303517"/>
                </a:lnTo>
                <a:lnTo>
                  <a:pt x="188239" y="252831"/>
                </a:lnTo>
                <a:lnTo>
                  <a:pt x="215823" y="212737"/>
                </a:lnTo>
                <a:lnTo>
                  <a:pt x="244068" y="173228"/>
                </a:lnTo>
                <a:lnTo>
                  <a:pt x="272948" y="134315"/>
                </a:lnTo>
                <a:lnTo>
                  <a:pt x="302475" y="95999"/>
                </a:lnTo>
                <a:lnTo>
                  <a:pt x="332663" y="58267"/>
                </a:lnTo>
                <a:lnTo>
                  <a:pt x="363474" y="21120"/>
                </a:lnTo>
                <a:lnTo>
                  <a:pt x="369697" y="13525"/>
                </a:lnTo>
                <a:lnTo>
                  <a:pt x="372795" y="8420"/>
                </a:lnTo>
                <a:lnTo>
                  <a:pt x="372795" y="4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9665" y="7887785"/>
            <a:ext cx="373380" cy="379730"/>
          </a:xfrm>
          <a:custGeom>
            <a:avLst/>
            <a:gdLst/>
            <a:ahLst/>
            <a:cxnLst/>
            <a:rect l="l" t="t" r="r" b="b"/>
            <a:pathLst>
              <a:path w="373380" h="379729">
                <a:moveTo>
                  <a:pt x="364159" y="200342"/>
                </a:moveTo>
                <a:lnTo>
                  <a:pt x="361467" y="169202"/>
                </a:lnTo>
                <a:lnTo>
                  <a:pt x="353695" y="139966"/>
                </a:lnTo>
                <a:lnTo>
                  <a:pt x="341249" y="112877"/>
                </a:lnTo>
                <a:lnTo>
                  <a:pt x="324535" y="88163"/>
                </a:lnTo>
                <a:lnTo>
                  <a:pt x="307403" y="108153"/>
                </a:lnTo>
                <a:lnTo>
                  <a:pt x="321297" y="128524"/>
                </a:lnTo>
                <a:lnTo>
                  <a:pt x="330669" y="150406"/>
                </a:lnTo>
                <a:lnTo>
                  <a:pt x="335965" y="174205"/>
                </a:lnTo>
                <a:lnTo>
                  <a:pt x="337642" y="200342"/>
                </a:lnTo>
                <a:lnTo>
                  <a:pt x="329717" y="248767"/>
                </a:lnTo>
                <a:lnTo>
                  <a:pt x="307657" y="290791"/>
                </a:lnTo>
                <a:lnTo>
                  <a:pt x="273989" y="323913"/>
                </a:lnTo>
                <a:lnTo>
                  <a:pt x="231279" y="345630"/>
                </a:lnTo>
                <a:lnTo>
                  <a:pt x="182079" y="353415"/>
                </a:lnTo>
                <a:lnTo>
                  <a:pt x="132867" y="345630"/>
                </a:lnTo>
                <a:lnTo>
                  <a:pt x="90170" y="323913"/>
                </a:lnTo>
                <a:lnTo>
                  <a:pt x="56502" y="290791"/>
                </a:lnTo>
                <a:lnTo>
                  <a:pt x="34442" y="248767"/>
                </a:lnTo>
                <a:lnTo>
                  <a:pt x="26517" y="200342"/>
                </a:lnTo>
                <a:lnTo>
                  <a:pt x="34442" y="151917"/>
                </a:lnTo>
                <a:lnTo>
                  <a:pt x="56502" y="109880"/>
                </a:lnTo>
                <a:lnTo>
                  <a:pt x="90170" y="76746"/>
                </a:lnTo>
                <a:lnTo>
                  <a:pt x="132867" y="55029"/>
                </a:lnTo>
                <a:lnTo>
                  <a:pt x="182079" y="47231"/>
                </a:lnTo>
                <a:lnTo>
                  <a:pt x="201371" y="48018"/>
                </a:lnTo>
                <a:lnTo>
                  <a:pt x="218897" y="50673"/>
                </a:lnTo>
                <a:lnTo>
                  <a:pt x="235496" y="55587"/>
                </a:lnTo>
                <a:lnTo>
                  <a:pt x="251968" y="63182"/>
                </a:lnTo>
                <a:lnTo>
                  <a:pt x="268262" y="42125"/>
                </a:lnTo>
                <a:lnTo>
                  <a:pt x="248272" y="32867"/>
                </a:lnTo>
                <a:lnTo>
                  <a:pt x="227317" y="26314"/>
                </a:lnTo>
                <a:lnTo>
                  <a:pt x="205295" y="22415"/>
                </a:lnTo>
                <a:lnTo>
                  <a:pt x="182079" y="21132"/>
                </a:lnTo>
                <a:lnTo>
                  <a:pt x="133743" y="27546"/>
                </a:lnTo>
                <a:lnTo>
                  <a:pt x="90271" y="45643"/>
                </a:lnTo>
                <a:lnTo>
                  <a:pt x="53403" y="73698"/>
                </a:lnTo>
                <a:lnTo>
                  <a:pt x="24904" y="109982"/>
                </a:lnTo>
                <a:lnTo>
                  <a:pt x="6515" y="152768"/>
                </a:lnTo>
                <a:lnTo>
                  <a:pt x="0" y="200342"/>
                </a:lnTo>
                <a:lnTo>
                  <a:pt x="6515" y="247916"/>
                </a:lnTo>
                <a:lnTo>
                  <a:pt x="24904" y="290715"/>
                </a:lnTo>
                <a:lnTo>
                  <a:pt x="53403" y="326999"/>
                </a:lnTo>
                <a:lnTo>
                  <a:pt x="90271" y="355053"/>
                </a:lnTo>
                <a:lnTo>
                  <a:pt x="133743" y="373138"/>
                </a:lnTo>
                <a:lnTo>
                  <a:pt x="182079" y="379552"/>
                </a:lnTo>
                <a:lnTo>
                  <a:pt x="230416" y="373138"/>
                </a:lnTo>
                <a:lnTo>
                  <a:pt x="273888" y="355053"/>
                </a:lnTo>
                <a:lnTo>
                  <a:pt x="310756" y="326999"/>
                </a:lnTo>
                <a:lnTo>
                  <a:pt x="339255" y="290715"/>
                </a:lnTo>
                <a:lnTo>
                  <a:pt x="357644" y="247916"/>
                </a:lnTo>
                <a:lnTo>
                  <a:pt x="364159" y="200342"/>
                </a:lnTo>
                <a:close/>
              </a:path>
              <a:path w="373380" h="379729">
                <a:moveTo>
                  <a:pt x="372795" y="4165"/>
                </a:moveTo>
                <a:lnTo>
                  <a:pt x="371767" y="2781"/>
                </a:lnTo>
                <a:lnTo>
                  <a:pt x="367614" y="558"/>
                </a:lnTo>
                <a:lnTo>
                  <a:pt x="363575" y="0"/>
                </a:lnTo>
                <a:lnTo>
                  <a:pt x="357543" y="0"/>
                </a:lnTo>
                <a:lnTo>
                  <a:pt x="311962" y="11252"/>
                </a:lnTo>
                <a:lnTo>
                  <a:pt x="274447" y="52832"/>
                </a:lnTo>
                <a:lnTo>
                  <a:pt x="246024" y="89471"/>
                </a:lnTo>
                <a:lnTo>
                  <a:pt x="216662" y="129946"/>
                </a:lnTo>
                <a:lnTo>
                  <a:pt x="186334" y="174244"/>
                </a:lnTo>
                <a:lnTo>
                  <a:pt x="155079" y="222364"/>
                </a:lnTo>
                <a:lnTo>
                  <a:pt x="152438" y="226060"/>
                </a:lnTo>
                <a:lnTo>
                  <a:pt x="149898" y="227914"/>
                </a:lnTo>
                <a:lnTo>
                  <a:pt x="147447" y="227914"/>
                </a:lnTo>
                <a:lnTo>
                  <a:pt x="127584" y="182702"/>
                </a:lnTo>
                <a:lnTo>
                  <a:pt x="122034" y="176771"/>
                </a:lnTo>
                <a:lnTo>
                  <a:pt x="114693" y="176771"/>
                </a:lnTo>
                <a:lnTo>
                  <a:pt x="108483" y="176771"/>
                </a:lnTo>
                <a:lnTo>
                  <a:pt x="101320" y="178993"/>
                </a:lnTo>
                <a:lnTo>
                  <a:pt x="73456" y="205955"/>
                </a:lnTo>
                <a:lnTo>
                  <a:pt x="74383" y="213360"/>
                </a:lnTo>
                <a:lnTo>
                  <a:pt x="88150" y="259321"/>
                </a:lnTo>
                <a:lnTo>
                  <a:pt x="105727" y="297637"/>
                </a:lnTo>
                <a:lnTo>
                  <a:pt x="121183" y="303517"/>
                </a:lnTo>
                <a:lnTo>
                  <a:pt x="134747" y="303517"/>
                </a:lnTo>
                <a:lnTo>
                  <a:pt x="188239" y="252831"/>
                </a:lnTo>
                <a:lnTo>
                  <a:pt x="215823" y="212737"/>
                </a:lnTo>
                <a:lnTo>
                  <a:pt x="244068" y="173240"/>
                </a:lnTo>
                <a:lnTo>
                  <a:pt x="272948" y="134327"/>
                </a:lnTo>
                <a:lnTo>
                  <a:pt x="302475" y="95999"/>
                </a:lnTo>
                <a:lnTo>
                  <a:pt x="332663" y="58267"/>
                </a:lnTo>
                <a:lnTo>
                  <a:pt x="363474" y="21120"/>
                </a:lnTo>
                <a:lnTo>
                  <a:pt x="369697" y="13525"/>
                </a:lnTo>
                <a:lnTo>
                  <a:pt x="372795" y="8432"/>
                </a:lnTo>
                <a:lnTo>
                  <a:pt x="372795" y="4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8D48EB98-D521-4EC4-8B4B-6DD690415A76}"/>
              </a:ext>
            </a:extLst>
          </p:cNvPr>
          <p:cNvPicPr/>
          <p:nvPr/>
        </p:nvPicPr>
        <p:blipFill rotWithShape="1">
          <a:blip r:embed="rId2"/>
          <a:srcRect l="7120" t="26579" r="57287" b="7151"/>
          <a:stretch/>
        </p:blipFill>
        <p:spPr bwMode="auto">
          <a:xfrm>
            <a:off x="7340986" y="5627837"/>
            <a:ext cx="4885004" cy="2192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86ABC45C-E8DB-4701-8806-C98C251FC7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0780" t="4239" b="4239"/>
          <a:stretch>
            <a:fillRect/>
          </a:stretch>
        </p:blipFill>
        <p:spPr>
          <a:xfrm>
            <a:off x="7120627" y="3288740"/>
            <a:ext cx="4800571" cy="2348865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9871" y="6734057"/>
            <a:ext cx="3500785" cy="340223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77476" y="1804606"/>
            <a:ext cx="4800570" cy="8228491"/>
          </a:xfrm>
          <a:custGeom>
            <a:avLst/>
            <a:gdLst/>
            <a:ahLst/>
            <a:cxnLst/>
            <a:rect l="l" t="t" r="r" b="b"/>
            <a:pathLst>
              <a:path w="4585970" h="5466080">
                <a:moveTo>
                  <a:pt x="4272139" y="5465752"/>
                </a:moveTo>
                <a:lnTo>
                  <a:pt x="313276" y="5465752"/>
                </a:lnTo>
                <a:lnTo>
                  <a:pt x="267072" y="5462346"/>
                </a:lnTo>
                <a:lnTo>
                  <a:pt x="222942" y="5452456"/>
                </a:lnTo>
                <a:lnTo>
                  <a:pt x="181378" y="5436571"/>
                </a:lnTo>
                <a:lnTo>
                  <a:pt x="142869" y="5415180"/>
                </a:lnTo>
                <a:lnTo>
                  <a:pt x="107904" y="5388775"/>
                </a:lnTo>
                <a:lnTo>
                  <a:pt x="76975" y="5357845"/>
                </a:lnTo>
                <a:lnTo>
                  <a:pt x="50570" y="5322881"/>
                </a:lnTo>
                <a:lnTo>
                  <a:pt x="29181" y="5284371"/>
                </a:lnTo>
                <a:lnTo>
                  <a:pt x="13295" y="5242806"/>
                </a:lnTo>
                <a:lnTo>
                  <a:pt x="3405" y="5198676"/>
                </a:lnTo>
                <a:lnTo>
                  <a:pt x="0" y="5152471"/>
                </a:lnTo>
                <a:lnTo>
                  <a:pt x="0" y="313281"/>
                </a:lnTo>
                <a:lnTo>
                  <a:pt x="3405" y="267075"/>
                </a:lnTo>
                <a:lnTo>
                  <a:pt x="13295" y="222945"/>
                </a:lnTo>
                <a:lnTo>
                  <a:pt x="29181" y="181381"/>
                </a:lnTo>
                <a:lnTo>
                  <a:pt x="50570" y="142871"/>
                </a:lnTo>
                <a:lnTo>
                  <a:pt x="76975" y="107906"/>
                </a:lnTo>
                <a:lnTo>
                  <a:pt x="107904" y="76976"/>
                </a:lnTo>
                <a:lnTo>
                  <a:pt x="142869" y="50571"/>
                </a:lnTo>
                <a:lnTo>
                  <a:pt x="181378" y="29181"/>
                </a:lnTo>
                <a:lnTo>
                  <a:pt x="222942" y="13296"/>
                </a:lnTo>
                <a:lnTo>
                  <a:pt x="267072" y="3405"/>
                </a:lnTo>
                <a:lnTo>
                  <a:pt x="313276" y="0"/>
                </a:lnTo>
                <a:lnTo>
                  <a:pt x="4272139" y="0"/>
                </a:lnTo>
                <a:lnTo>
                  <a:pt x="4318343" y="3405"/>
                </a:lnTo>
                <a:lnTo>
                  <a:pt x="4362473" y="13296"/>
                </a:lnTo>
                <a:lnTo>
                  <a:pt x="4404037" y="29181"/>
                </a:lnTo>
                <a:lnTo>
                  <a:pt x="4442546" y="50571"/>
                </a:lnTo>
                <a:lnTo>
                  <a:pt x="4477511" y="76976"/>
                </a:lnTo>
                <a:lnTo>
                  <a:pt x="4508440" y="107906"/>
                </a:lnTo>
                <a:lnTo>
                  <a:pt x="4534845" y="142871"/>
                </a:lnTo>
                <a:lnTo>
                  <a:pt x="4556234" y="181381"/>
                </a:lnTo>
                <a:lnTo>
                  <a:pt x="4572119" y="222945"/>
                </a:lnTo>
                <a:lnTo>
                  <a:pt x="4582010" y="267075"/>
                </a:lnTo>
                <a:lnTo>
                  <a:pt x="4585415" y="313281"/>
                </a:lnTo>
                <a:lnTo>
                  <a:pt x="4585415" y="5152471"/>
                </a:lnTo>
                <a:lnTo>
                  <a:pt x="4582010" y="5198676"/>
                </a:lnTo>
                <a:lnTo>
                  <a:pt x="4572119" y="5242806"/>
                </a:lnTo>
                <a:lnTo>
                  <a:pt x="4556234" y="5284371"/>
                </a:lnTo>
                <a:lnTo>
                  <a:pt x="4534845" y="5322881"/>
                </a:lnTo>
                <a:lnTo>
                  <a:pt x="4508440" y="5357845"/>
                </a:lnTo>
                <a:lnTo>
                  <a:pt x="4477511" y="5388775"/>
                </a:lnTo>
                <a:lnTo>
                  <a:pt x="4442546" y="5415180"/>
                </a:lnTo>
                <a:lnTo>
                  <a:pt x="4404037" y="5436571"/>
                </a:lnTo>
                <a:lnTo>
                  <a:pt x="4362473" y="5452456"/>
                </a:lnTo>
                <a:lnTo>
                  <a:pt x="4318343" y="5462346"/>
                </a:lnTo>
                <a:lnTo>
                  <a:pt x="4272139" y="5465752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77476" y="307764"/>
            <a:ext cx="5328920" cy="1445260"/>
          </a:xfrm>
          <a:custGeom>
            <a:avLst/>
            <a:gdLst/>
            <a:ahLst/>
            <a:cxnLst/>
            <a:rect l="l" t="t" r="r" b="b"/>
            <a:pathLst>
              <a:path w="5328920" h="1445260">
                <a:moveTo>
                  <a:pt x="5181232" y="1444746"/>
                </a:moveTo>
                <a:lnTo>
                  <a:pt x="147641" y="1444746"/>
                </a:lnTo>
                <a:lnTo>
                  <a:pt x="101047" y="1437183"/>
                </a:lnTo>
                <a:lnTo>
                  <a:pt x="60527" y="1416136"/>
                </a:lnTo>
                <a:lnTo>
                  <a:pt x="28540" y="1384071"/>
                </a:lnTo>
                <a:lnTo>
                  <a:pt x="7544" y="1343452"/>
                </a:lnTo>
                <a:lnTo>
                  <a:pt x="0" y="1296744"/>
                </a:lnTo>
                <a:lnTo>
                  <a:pt x="0" y="148002"/>
                </a:lnTo>
                <a:lnTo>
                  <a:pt x="7544" y="101293"/>
                </a:lnTo>
                <a:lnTo>
                  <a:pt x="28540" y="60674"/>
                </a:lnTo>
                <a:lnTo>
                  <a:pt x="60527" y="28609"/>
                </a:lnTo>
                <a:lnTo>
                  <a:pt x="101047" y="7563"/>
                </a:lnTo>
                <a:lnTo>
                  <a:pt x="147641" y="0"/>
                </a:lnTo>
                <a:lnTo>
                  <a:pt x="5181232" y="0"/>
                </a:lnTo>
                <a:lnTo>
                  <a:pt x="5227826" y="7563"/>
                </a:lnTo>
                <a:lnTo>
                  <a:pt x="5268346" y="28609"/>
                </a:lnTo>
                <a:lnTo>
                  <a:pt x="5300333" y="60674"/>
                </a:lnTo>
                <a:lnTo>
                  <a:pt x="5321329" y="101293"/>
                </a:lnTo>
                <a:lnTo>
                  <a:pt x="5328873" y="148002"/>
                </a:lnTo>
                <a:lnTo>
                  <a:pt x="5328873" y="1296744"/>
                </a:lnTo>
                <a:lnTo>
                  <a:pt x="5321329" y="1343452"/>
                </a:lnTo>
                <a:lnTo>
                  <a:pt x="5300333" y="1384071"/>
                </a:lnTo>
                <a:lnTo>
                  <a:pt x="5268346" y="1416136"/>
                </a:lnTo>
                <a:lnTo>
                  <a:pt x="5227826" y="1437183"/>
                </a:lnTo>
                <a:lnTo>
                  <a:pt x="5181232" y="1444746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14317" y="441243"/>
            <a:ext cx="3601085" cy="11023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marR="5080">
              <a:lnSpc>
                <a:spcPts val="3850"/>
              </a:lnSpc>
              <a:spcBef>
                <a:spcPts val="875"/>
              </a:spcBef>
              <a:tabLst>
                <a:tab pos="1882775" algn="l"/>
              </a:tabLst>
            </a:pPr>
            <a:r>
              <a:rPr sz="3850" b="1" spc="-360" dirty="0">
                <a:solidFill>
                  <a:srgbClr val="FFFFFF"/>
                </a:solidFill>
                <a:latin typeface="Arial"/>
                <a:cs typeface="Arial"/>
              </a:rPr>
              <a:t>¿</a:t>
            </a:r>
            <a:r>
              <a:rPr sz="3850" b="1" spc="20" dirty="0" err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50" b="1" spc="-55" dirty="0" err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3850" b="1" spc="150" dirty="0" err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850" b="1" spc="-15" dirty="0" err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s-ES" sz="38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b="1" spc="-160" dirty="0" err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850" b="1" spc="-55" dirty="0" err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850" b="1" spc="-114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850" b="1" spc="-8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850" b="1" spc="130" dirty="0" err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50" b="1" spc="-8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850" b="1" spc="300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850" b="1" spc="-10" dirty="0" err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850" b="1" spc="-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850" b="1" spc="-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850" b="1" spc="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85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b="1" spc="-1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850" b="1" spc="-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850" b="1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850" b="1" spc="-5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850" b="1" spc="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850" b="1" spc="-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850" b="1" spc="1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50" b="1" spc="-8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850" b="1" spc="-5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3850" b="1" spc="-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850" b="1" spc="-32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85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3659" y="2959191"/>
            <a:ext cx="795178" cy="113507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225571" y="1982894"/>
            <a:ext cx="12747457" cy="5695332"/>
            <a:chOff x="5181079" y="2901090"/>
            <a:chExt cx="12747457" cy="5695332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1079" y="6374855"/>
              <a:ext cx="2333220" cy="22215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23137" y="2901090"/>
              <a:ext cx="5105399" cy="44481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68721" y="5034749"/>
              <a:ext cx="866783" cy="782976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8463169" y="1331447"/>
            <a:ext cx="4093961" cy="1757366"/>
          </a:xfrm>
          <a:custGeom>
            <a:avLst/>
            <a:gdLst/>
            <a:ahLst/>
            <a:cxnLst/>
            <a:rect l="l" t="t" r="r" b="b"/>
            <a:pathLst>
              <a:path w="4370069" h="2348865">
                <a:moveTo>
                  <a:pt x="4002549" y="2348357"/>
                </a:moveTo>
                <a:lnTo>
                  <a:pt x="367347" y="2348357"/>
                </a:lnTo>
                <a:lnTo>
                  <a:pt x="321359" y="2345477"/>
                </a:lnTo>
                <a:lnTo>
                  <a:pt x="277050" y="2337070"/>
                </a:lnTo>
                <a:lnTo>
                  <a:pt x="234768" y="2323485"/>
                </a:lnTo>
                <a:lnTo>
                  <a:pt x="194860" y="2305071"/>
                </a:lnTo>
                <a:lnTo>
                  <a:pt x="157676" y="2282178"/>
                </a:lnTo>
                <a:lnTo>
                  <a:pt x="123563" y="2255155"/>
                </a:lnTo>
                <a:lnTo>
                  <a:pt x="92869" y="2224351"/>
                </a:lnTo>
                <a:lnTo>
                  <a:pt x="65943" y="2190116"/>
                </a:lnTo>
                <a:lnTo>
                  <a:pt x="43131" y="2152799"/>
                </a:lnTo>
                <a:lnTo>
                  <a:pt x="24783" y="2112749"/>
                </a:lnTo>
                <a:lnTo>
                  <a:pt x="11247" y="2070316"/>
                </a:lnTo>
                <a:lnTo>
                  <a:pt x="2869" y="2025848"/>
                </a:lnTo>
                <a:lnTo>
                  <a:pt x="0" y="1979696"/>
                </a:lnTo>
                <a:lnTo>
                  <a:pt x="0" y="368661"/>
                </a:lnTo>
                <a:lnTo>
                  <a:pt x="2869" y="322509"/>
                </a:lnTo>
                <a:lnTo>
                  <a:pt x="11247" y="278041"/>
                </a:lnTo>
                <a:lnTo>
                  <a:pt x="24783" y="235608"/>
                </a:lnTo>
                <a:lnTo>
                  <a:pt x="43131" y="195558"/>
                </a:lnTo>
                <a:lnTo>
                  <a:pt x="65943" y="158240"/>
                </a:lnTo>
                <a:lnTo>
                  <a:pt x="92869" y="124005"/>
                </a:lnTo>
                <a:lnTo>
                  <a:pt x="123563" y="93202"/>
                </a:lnTo>
                <a:lnTo>
                  <a:pt x="157676" y="66179"/>
                </a:lnTo>
                <a:lnTo>
                  <a:pt x="194860" y="43286"/>
                </a:lnTo>
                <a:lnTo>
                  <a:pt x="234768" y="24872"/>
                </a:lnTo>
                <a:lnTo>
                  <a:pt x="277050" y="11287"/>
                </a:lnTo>
                <a:lnTo>
                  <a:pt x="321359" y="2880"/>
                </a:lnTo>
                <a:lnTo>
                  <a:pt x="367347" y="0"/>
                </a:lnTo>
                <a:lnTo>
                  <a:pt x="4002549" y="0"/>
                </a:lnTo>
                <a:lnTo>
                  <a:pt x="4048537" y="2880"/>
                </a:lnTo>
                <a:lnTo>
                  <a:pt x="4092846" y="11287"/>
                </a:lnTo>
                <a:lnTo>
                  <a:pt x="4135128" y="24872"/>
                </a:lnTo>
                <a:lnTo>
                  <a:pt x="4175036" y="43286"/>
                </a:lnTo>
                <a:lnTo>
                  <a:pt x="4212220" y="66179"/>
                </a:lnTo>
                <a:lnTo>
                  <a:pt x="4246333" y="93202"/>
                </a:lnTo>
                <a:lnTo>
                  <a:pt x="4277027" y="124005"/>
                </a:lnTo>
                <a:lnTo>
                  <a:pt x="4303953" y="158240"/>
                </a:lnTo>
                <a:lnTo>
                  <a:pt x="4326765" y="195558"/>
                </a:lnTo>
                <a:lnTo>
                  <a:pt x="4345113" y="235608"/>
                </a:lnTo>
                <a:lnTo>
                  <a:pt x="4358649" y="278041"/>
                </a:lnTo>
                <a:lnTo>
                  <a:pt x="4367027" y="322509"/>
                </a:lnTo>
                <a:lnTo>
                  <a:pt x="4369896" y="368661"/>
                </a:lnTo>
                <a:lnTo>
                  <a:pt x="4369896" y="1979696"/>
                </a:lnTo>
                <a:lnTo>
                  <a:pt x="4367027" y="2025848"/>
                </a:lnTo>
                <a:lnTo>
                  <a:pt x="4358649" y="2070316"/>
                </a:lnTo>
                <a:lnTo>
                  <a:pt x="4345113" y="2112749"/>
                </a:lnTo>
                <a:lnTo>
                  <a:pt x="4326765" y="2152799"/>
                </a:lnTo>
                <a:lnTo>
                  <a:pt x="4303953" y="2190116"/>
                </a:lnTo>
                <a:lnTo>
                  <a:pt x="4277027" y="2224351"/>
                </a:lnTo>
                <a:lnTo>
                  <a:pt x="4246333" y="2255155"/>
                </a:lnTo>
                <a:lnTo>
                  <a:pt x="4212220" y="2282178"/>
                </a:lnTo>
                <a:lnTo>
                  <a:pt x="4175036" y="2305071"/>
                </a:lnTo>
                <a:lnTo>
                  <a:pt x="4135128" y="2323485"/>
                </a:lnTo>
                <a:lnTo>
                  <a:pt x="4092846" y="2337070"/>
                </a:lnTo>
                <a:lnTo>
                  <a:pt x="4048537" y="2345477"/>
                </a:lnTo>
                <a:lnTo>
                  <a:pt x="4002549" y="2348357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66108" y="2036196"/>
            <a:ext cx="43516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latin typeface="Arial"/>
                <a:cs typeface="Arial"/>
              </a:rPr>
              <a:t>A</a:t>
            </a:r>
            <a:r>
              <a:rPr sz="3000" b="1" spc="-135" dirty="0">
                <a:latin typeface="Arial"/>
                <a:cs typeface="Arial"/>
              </a:rPr>
              <a:t> </a:t>
            </a:r>
            <a:r>
              <a:rPr sz="3000" b="1" spc="60" dirty="0">
                <a:latin typeface="Arial"/>
                <a:cs typeface="Arial"/>
              </a:rPr>
              <a:t>través</a:t>
            </a:r>
            <a:r>
              <a:rPr sz="3000" b="1" spc="-135" dirty="0">
                <a:latin typeface="Arial"/>
                <a:cs typeface="Arial"/>
              </a:rPr>
              <a:t> </a:t>
            </a:r>
            <a:r>
              <a:rPr sz="3000" b="1" spc="120" dirty="0">
                <a:latin typeface="Arial"/>
                <a:cs typeface="Arial"/>
              </a:rPr>
              <a:t>de</a:t>
            </a:r>
            <a:r>
              <a:rPr sz="3000" b="1" spc="-135" dirty="0">
                <a:latin typeface="Arial"/>
                <a:cs typeface="Arial"/>
              </a:rPr>
              <a:t> </a:t>
            </a:r>
            <a:r>
              <a:rPr lang="es-ES" sz="3000" b="1" spc="105" dirty="0">
                <a:latin typeface="Arial"/>
                <a:cs typeface="Arial"/>
              </a:rPr>
              <a:t>los siguientes</a:t>
            </a:r>
            <a:r>
              <a:rPr sz="3000" b="1" spc="-135" dirty="0">
                <a:latin typeface="Arial"/>
                <a:cs typeface="Arial"/>
              </a:rPr>
              <a:t> </a:t>
            </a:r>
            <a:r>
              <a:rPr sz="3000" b="1" spc="60" dirty="0">
                <a:latin typeface="Arial"/>
                <a:cs typeface="Arial"/>
              </a:rPr>
              <a:t>enlace</a:t>
            </a:r>
            <a:r>
              <a:rPr lang="es-ES" sz="3000" b="1" spc="60" dirty="0">
                <a:latin typeface="Arial"/>
                <a:cs typeface="Arial"/>
              </a:rPr>
              <a:t>s: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4532" y="5789889"/>
            <a:ext cx="4123347" cy="795731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r>
              <a:rPr lang="es-ES" sz="2000" b="1" dirty="0"/>
              <a:t>EDSE</a:t>
            </a:r>
          </a:p>
          <a:p>
            <a:r>
              <a:rPr lang="es-ES" sz="2800" dirty="0"/>
              <a:t> </a:t>
            </a:r>
            <a:r>
              <a:rPr lang="es-ES" sz="2800" u="sng" dirty="0">
                <a:hlinkClick r:id="rId9"/>
              </a:rPr>
              <a:t>https://bit.ly/2Zc5oIA</a:t>
            </a:r>
            <a:endParaRPr lang="es-ES" sz="2400" dirty="0"/>
          </a:p>
        </p:txBody>
      </p:sp>
      <p:sp>
        <p:nvSpPr>
          <p:cNvPr id="16" name="object 16"/>
          <p:cNvSpPr txBox="1"/>
          <p:nvPr/>
        </p:nvSpPr>
        <p:spPr>
          <a:xfrm>
            <a:off x="8547233" y="1446162"/>
            <a:ext cx="4009897" cy="1457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199"/>
              </a:lnSpc>
              <a:spcBef>
                <a:spcPts val="100"/>
              </a:spcBef>
            </a:pPr>
            <a:r>
              <a:rPr sz="2800" b="1" spc="-45" dirty="0">
                <a:latin typeface="Arial"/>
                <a:cs typeface="Arial"/>
              </a:rPr>
              <a:t>Nos </a:t>
            </a:r>
            <a:r>
              <a:rPr sz="2800" b="1" spc="70" dirty="0">
                <a:latin typeface="Arial"/>
                <a:cs typeface="Arial"/>
              </a:rPr>
              <a:t>pedirá </a:t>
            </a:r>
            <a:r>
              <a:rPr sz="2800" b="1" spc="105" dirty="0">
                <a:latin typeface="Arial"/>
                <a:cs typeface="Arial"/>
              </a:rPr>
              <a:t>acceder </a:t>
            </a:r>
            <a:r>
              <a:rPr sz="2800" b="1" spc="110" dirty="0">
                <a:latin typeface="Arial"/>
                <a:cs typeface="Arial"/>
              </a:rPr>
              <a:t> </a:t>
            </a:r>
            <a:r>
              <a:rPr sz="2800" b="1" spc="35" dirty="0">
                <a:latin typeface="Arial"/>
                <a:cs typeface="Arial"/>
              </a:rPr>
              <a:t>con </a:t>
            </a:r>
            <a:r>
              <a:rPr sz="2800" b="1" spc="-15" dirty="0">
                <a:latin typeface="Arial"/>
                <a:cs typeface="Arial"/>
              </a:rPr>
              <a:t>uno </a:t>
            </a:r>
            <a:r>
              <a:rPr sz="2800" b="1" spc="130" dirty="0">
                <a:latin typeface="Arial"/>
                <a:cs typeface="Arial"/>
              </a:rPr>
              <a:t>de </a:t>
            </a:r>
            <a:r>
              <a:rPr sz="2800" b="1" spc="35" dirty="0">
                <a:latin typeface="Arial"/>
                <a:cs typeface="Arial"/>
              </a:rPr>
              <a:t>estos 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60" dirty="0">
                <a:latin typeface="Arial"/>
                <a:cs typeface="Arial"/>
              </a:rPr>
              <a:t>certificados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spc="20" dirty="0">
                <a:latin typeface="Arial"/>
                <a:cs typeface="Arial"/>
              </a:rPr>
              <a:t>digitales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72424" y="307764"/>
            <a:ext cx="5810250" cy="955040"/>
          </a:xfrm>
          <a:custGeom>
            <a:avLst/>
            <a:gdLst/>
            <a:ahLst/>
            <a:cxnLst/>
            <a:rect l="l" t="t" r="r" b="b"/>
            <a:pathLst>
              <a:path w="5810250" h="955040">
                <a:moveTo>
                  <a:pt x="5662393" y="954708"/>
                </a:moveTo>
                <a:lnTo>
                  <a:pt x="147668" y="954708"/>
                </a:lnTo>
                <a:lnTo>
                  <a:pt x="101065" y="947145"/>
                </a:lnTo>
                <a:lnTo>
                  <a:pt x="60537" y="926098"/>
                </a:lnTo>
                <a:lnTo>
                  <a:pt x="28545" y="894033"/>
                </a:lnTo>
                <a:lnTo>
                  <a:pt x="7546" y="853414"/>
                </a:lnTo>
                <a:lnTo>
                  <a:pt x="0" y="806706"/>
                </a:lnTo>
                <a:lnTo>
                  <a:pt x="0" y="148002"/>
                </a:lnTo>
                <a:lnTo>
                  <a:pt x="7546" y="101293"/>
                </a:lnTo>
                <a:lnTo>
                  <a:pt x="28545" y="60674"/>
                </a:lnTo>
                <a:lnTo>
                  <a:pt x="60537" y="28609"/>
                </a:lnTo>
                <a:lnTo>
                  <a:pt x="101065" y="7563"/>
                </a:lnTo>
                <a:lnTo>
                  <a:pt x="147668" y="0"/>
                </a:lnTo>
                <a:lnTo>
                  <a:pt x="5662393" y="0"/>
                </a:lnTo>
                <a:lnTo>
                  <a:pt x="5708996" y="7563"/>
                </a:lnTo>
                <a:lnTo>
                  <a:pt x="5749523" y="28609"/>
                </a:lnTo>
                <a:lnTo>
                  <a:pt x="5781516" y="60674"/>
                </a:lnTo>
                <a:lnTo>
                  <a:pt x="5802515" y="101293"/>
                </a:lnTo>
                <a:lnTo>
                  <a:pt x="5810061" y="148002"/>
                </a:lnTo>
                <a:lnTo>
                  <a:pt x="5810061" y="806706"/>
                </a:lnTo>
                <a:lnTo>
                  <a:pt x="5802515" y="853414"/>
                </a:lnTo>
                <a:lnTo>
                  <a:pt x="5781516" y="894033"/>
                </a:lnTo>
                <a:lnTo>
                  <a:pt x="5749523" y="926098"/>
                </a:lnTo>
                <a:lnTo>
                  <a:pt x="5708996" y="947145"/>
                </a:lnTo>
                <a:lnTo>
                  <a:pt x="5662393" y="954708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776840" y="441243"/>
            <a:ext cx="4163060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5" dirty="0"/>
              <a:t>Telemáticamente</a:t>
            </a: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63403" y="612618"/>
            <a:ext cx="1314449" cy="828674"/>
          </a:xfrm>
          <a:prstGeom prst="rect">
            <a:avLst/>
          </a:prstGeom>
        </p:spPr>
      </p:pic>
      <p:sp>
        <p:nvSpPr>
          <p:cNvPr id="21" name="object 15">
            <a:extLst>
              <a:ext uri="{FF2B5EF4-FFF2-40B4-BE49-F238E27FC236}">
                <a16:creationId xmlns:a16="http://schemas.microsoft.com/office/drawing/2014/main" id="{6451C73B-C0D4-409F-B272-41629DB36FAD}"/>
              </a:ext>
            </a:extLst>
          </p:cNvPr>
          <p:cNvSpPr txBox="1"/>
          <p:nvPr/>
        </p:nvSpPr>
        <p:spPr>
          <a:xfrm>
            <a:off x="1177344" y="3932970"/>
            <a:ext cx="4123348" cy="132664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r>
              <a:rPr lang="es-ES" sz="2000" b="1" dirty="0"/>
              <a:t>VICALVARO</a:t>
            </a:r>
            <a:r>
              <a:rPr lang="es-ES" sz="1650" u="sng" dirty="0"/>
              <a:t>:</a:t>
            </a:r>
            <a:r>
              <a:rPr lang="es-ES" dirty="0"/>
              <a:t> </a:t>
            </a:r>
          </a:p>
          <a:p>
            <a:endParaRPr lang="es-ES" u="sng" dirty="0">
              <a:hlinkClick r:id="rId11"/>
            </a:endParaRPr>
          </a:p>
          <a:p>
            <a:r>
              <a:rPr lang="es-ES" sz="2800" u="sng" dirty="0">
                <a:hlinkClick r:id="rId11"/>
              </a:rPr>
              <a:t>https://bit.ly/3hWool7</a:t>
            </a:r>
            <a:endParaRPr lang="es-ES" sz="2800" dirty="0"/>
          </a:p>
          <a:p>
            <a:endParaRPr lang="es-ES" sz="1650" dirty="0"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164ABCF4-BF76-4FDE-A485-13AFF2E36E51}"/>
              </a:ext>
            </a:extLst>
          </p:cNvPr>
          <p:cNvSpPr txBox="1"/>
          <p:nvPr/>
        </p:nvSpPr>
        <p:spPr>
          <a:xfrm>
            <a:off x="1177344" y="7890844"/>
            <a:ext cx="4123347" cy="795731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r>
              <a:rPr lang="es-ES" sz="2000" b="1" dirty="0"/>
              <a:t>CONTRATACIÓN MADRID: </a:t>
            </a:r>
            <a:r>
              <a:rPr lang="es-ES" sz="2800" u="sng" dirty="0">
                <a:hlinkClick r:id="rId12"/>
              </a:rPr>
              <a:t>https://bit.ly/3hWp89J</a:t>
            </a:r>
            <a:endParaRPr lang="es-ES" sz="1650" dirty="0"/>
          </a:p>
        </p:txBody>
      </p:sp>
      <p:pic>
        <p:nvPicPr>
          <p:cNvPr id="23" name="object 19">
            <a:extLst>
              <a:ext uri="{FF2B5EF4-FFF2-40B4-BE49-F238E27FC236}">
                <a16:creationId xmlns:a16="http://schemas.microsoft.com/office/drawing/2014/main" id="{D95DF27E-5413-4BE7-A0B7-654B6246D5AB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4972" y="4043252"/>
            <a:ext cx="551592" cy="438584"/>
          </a:xfrm>
          <a:prstGeom prst="rect">
            <a:avLst/>
          </a:prstGeom>
        </p:spPr>
      </p:pic>
      <p:pic>
        <p:nvPicPr>
          <p:cNvPr id="24" name="object 19">
            <a:extLst>
              <a:ext uri="{FF2B5EF4-FFF2-40B4-BE49-F238E27FC236}">
                <a16:creationId xmlns:a16="http://schemas.microsoft.com/office/drawing/2014/main" id="{115B85A6-7689-497F-B333-21470F5945EC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9610" y="5852325"/>
            <a:ext cx="551592" cy="438584"/>
          </a:xfrm>
          <a:prstGeom prst="rect">
            <a:avLst/>
          </a:prstGeom>
        </p:spPr>
      </p:pic>
      <p:pic>
        <p:nvPicPr>
          <p:cNvPr id="25" name="object 19">
            <a:extLst>
              <a:ext uri="{FF2B5EF4-FFF2-40B4-BE49-F238E27FC236}">
                <a16:creationId xmlns:a16="http://schemas.microsoft.com/office/drawing/2014/main" id="{3C935A49-7965-4156-90AB-CB5097C2465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3315" y="7961913"/>
            <a:ext cx="551592" cy="43858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61FF9AF-AEC6-431C-BAF5-4730CA0376C5}"/>
              </a:ext>
            </a:extLst>
          </p:cNvPr>
          <p:cNvPicPr/>
          <p:nvPr/>
        </p:nvPicPr>
        <p:blipFill rotWithShape="1">
          <a:blip r:embed="rId13"/>
          <a:srcRect l="8336" t="13169" r="56608" b="7347"/>
          <a:stretch/>
        </p:blipFill>
        <p:spPr bwMode="auto">
          <a:xfrm>
            <a:off x="7340986" y="7976702"/>
            <a:ext cx="4800570" cy="2192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object 10">
            <a:extLst>
              <a:ext uri="{FF2B5EF4-FFF2-40B4-BE49-F238E27FC236}">
                <a16:creationId xmlns:a16="http://schemas.microsoft.com/office/drawing/2014/main" id="{E3DF6ACB-BCE7-4A8F-8858-5D267F730CF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29002" y="6540013"/>
            <a:ext cx="866783" cy="782976"/>
          </a:xfrm>
          <a:prstGeom prst="rect">
            <a:avLst/>
          </a:prstGeom>
        </p:spPr>
      </p:pic>
      <p:pic>
        <p:nvPicPr>
          <p:cNvPr id="29" name="object 10">
            <a:extLst>
              <a:ext uri="{FF2B5EF4-FFF2-40B4-BE49-F238E27FC236}">
                <a16:creationId xmlns:a16="http://schemas.microsoft.com/office/drawing/2014/main" id="{A2E6B124-4E36-4ED8-9138-EA6476EFA6B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73080" y="7854106"/>
            <a:ext cx="866783" cy="7829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6966" y="441241"/>
            <a:ext cx="4112895" cy="11023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marR="5080">
              <a:lnSpc>
                <a:spcPts val="3850"/>
              </a:lnSpc>
              <a:spcBef>
                <a:spcPts val="875"/>
              </a:spcBef>
              <a:tabLst>
                <a:tab pos="1882775" algn="l"/>
              </a:tabLst>
            </a:pPr>
            <a:r>
              <a:rPr sz="3850" b="1" spc="-360" dirty="0">
                <a:solidFill>
                  <a:srgbClr val="FFFFFF"/>
                </a:solidFill>
                <a:latin typeface="Arial"/>
                <a:cs typeface="Arial"/>
              </a:rPr>
              <a:t>¿</a:t>
            </a:r>
            <a:r>
              <a:rPr sz="3850" b="1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50" b="1" spc="-5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3850" b="1" spc="1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85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8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850" b="1" spc="-1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850" b="1" spc="-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850" b="1" spc="-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850" b="1" spc="-8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850" b="1" spc="1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50" b="1" spc="-8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850" b="1" spc="3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85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85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b="1" spc="-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850" b="1" spc="5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3850" b="1" spc="-40" dirty="0">
                <a:solidFill>
                  <a:srgbClr val="FFFFFF"/>
                </a:solidFill>
                <a:latin typeface="Arial"/>
                <a:cs typeface="Arial"/>
              </a:rPr>
              <a:t>subvención?</a:t>
            </a:r>
            <a:endParaRPr sz="3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79256" y="307761"/>
            <a:ext cx="5810250" cy="955040"/>
          </a:xfrm>
          <a:custGeom>
            <a:avLst/>
            <a:gdLst/>
            <a:ahLst/>
            <a:cxnLst/>
            <a:rect l="l" t="t" r="r" b="b"/>
            <a:pathLst>
              <a:path w="5810250" h="955040">
                <a:moveTo>
                  <a:pt x="5662393" y="954708"/>
                </a:moveTo>
                <a:lnTo>
                  <a:pt x="147668" y="954708"/>
                </a:lnTo>
                <a:lnTo>
                  <a:pt x="101065" y="947145"/>
                </a:lnTo>
                <a:lnTo>
                  <a:pt x="60537" y="926098"/>
                </a:lnTo>
                <a:lnTo>
                  <a:pt x="28545" y="894033"/>
                </a:lnTo>
                <a:lnTo>
                  <a:pt x="7546" y="853414"/>
                </a:lnTo>
                <a:lnTo>
                  <a:pt x="0" y="806706"/>
                </a:lnTo>
                <a:lnTo>
                  <a:pt x="0" y="148002"/>
                </a:lnTo>
                <a:lnTo>
                  <a:pt x="7546" y="101293"/>
                </a:lnTo>
                <a:lnTo>
                  <a:pt x="28545" y="60674"/>
                </a:lnTo>
                <a:lnTo>
                  <a:pt x="60537" y="28609"/>
                </a:lnTo>
                <a:lnTo>
                  <a:pt x="101065" y="7563"/>
                </a:lnTo>
                <a:lnTo>
                  <a:pt x="147668" y="0"/>
                </a:lnTo>
                <a:lnTo>
                  <a:pt x="5662393" y="0"/>
                </a:lnTo>
                <a:lnTo>
                  <a:pt x="5708996" y="7563"/>
                </a:lnTo>
                <a:lnTo>
                  <a:pt x="5749523" y="28609"/>
                </a:lnTo>
                <a:lnTo>
                  <a:pt x="5781516" y="60674"/>
                </a:lnTo>
                <a:lnTo>
                  <a:pt x="5802515" y="101293"/>
                </a:lnTo>
                <a:lnTo>
                  <a:pt x="5810061" y="148002"/>
                </a:lnTo>
                <a:lnTo>
                  <a:pt x="5810061" y="806706"/>
                </a:lnTo>
                <a:lnTo>
                  <a:pt x="5802515" y="853414"/>
                </a:lnTo>
                <a:lnTo>
                  <a:pt x="5781516" y="894033"/>
                </a:lnTo>
                <a:lnTo>
                  <a:pt x="5749523" y="926098"/>
                </a:lnTo>
                <a:lnTo>
                  <a:pt x="5708996" y="947145"/>
                </a:lnTo>
                <a:lnTo>
                  <a:pt x="5662393" y="954708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54600">
              <a:lnSpc>
                <a:spcPct val="100000"/>
              </a:lnSpc>
              <a:spcBef>
                <a:spcPts val="105"/>
              </a:spcBef>
            </a:pPr>
            <a:r>
              <a:rPr spc="85" dirty="0"/>
              <a:t>Telemáticamente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2884" y="612615"/>
            <a:ext cx="1314449" cy="82867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ED4FD2-097F-43DB-ACBD-9A64823898B0}"/>
              </a:ext>
            </a:extLst>
          </p:cNvPr>
          <p:cNvSpPr txBox="1"/>
          <p:nvPr/>
        </p:nvSpPr>
        <p:spPr>
          <a:xfrm>
            <a:off x="990600" y="2095500"/>
            <a:ext cx="4953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spc="125" dirty="0">
                <a:latin typeface="Arial" panose="020B0604020202020204" pitchFamily="34" charset="0"/>
                <a:cs typeface="Arial" panose="020B0604020202020204" pitchFamily="34" charset="0"/>
              </a:rPr>
              <a:t>Cumplimentaremos </a:t>
            </a:r>
            <a:r>
              <a:rPr lang="es-ES" sz="2500" spc="55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500" spc="60" dirty="0">
                <a:latin typeface="Arial" panose="020B0604020202020204" pitchFamily="34" charset="0"/>
                <a:cs typeface="Arial" panose="020B0604020202020204" pitchFamily="34" charset="0"/>
              </a:rPr>
              <a:t>formulario correspondiente a cada convocatoria.</a:t>
            </a: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22B287FE-F657-4A6A-A88B-EE55807DB7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15983" y="2071190"/>
            <a:ext cx="5207115" cy="7359879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8D93071-E6CC-4687-AAFE-9AA0EBFF34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476087" y="1898421"/>
            <a:ext cx="5207115" cy="73598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262" y="2881630"/>
            <a:ext cx="2138325" cy="566623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39043" y="2463399"/>
            <a:ext cx="5748020" cy="6024880"/>
            <a:chOff x="3739043" y="2463399"/>
            <a:chExt cx="5748020" cy="6024880"/>
          </a:xfrm>
        </p:grpSpPr>
        <p:sp>
          <p:nvSpPr>
            <p:cNvPr id="4" name="object 4"/>
            <p:cNvSpPr/>
            <p:nvPr/>
          </p:nvSpPr>
          <p:spPr>
            <a:xfrm>
              <a:off x="3739043" y="2697210"/>
              <a:ext cx="5748020" cy="5791200"/>
            </a:xfrm>
            <a:custGeom>
              <a:avLst/>
              <a:gdLst/>
              <a:ahLst/>
              <a:cxnLst/>
              <a:rect l="l" t="t" r="r" b="b"/>
              <a:pathLst>
                <a:path w="5748020" h="5791200">
                  <a:moveTo>
                    <a:pt x="5747441" y="5790819"/>
                  </a:moveTo>
                  <a:lnTo>
                    <a:pt x="815873" y="5790819"/>
                  </a:lnTo>
                  <a:lnTo>
                    <a:pt x="756269" y="5790573"/>
                  </a:lnTo>
                  <a:lnTo>
                    <a:pt x="696412" y="5789873"/>
                  </a:lnTo>
                  <a:lnTo>
                    <a:pt x="636698" y="5788776"/>
                  </a:lnTo>
                  <a:lnTo>
                    <a:pt x="577522" y="5787340"/>
                  </a:lnTo>
                  <a:lnTo>
                    <a:pt x="519280" y="5785622"/>
                  </a:lnTo>
                  <a:lnTo>
                    <a:pt x="407181" y="5781566"/>
                  </a:lnTo>
                  <a:lnTo>
                    <a:pt x="303567" y="5777068"/>
                  </a:lnTo>
                  <a:lnTo>
                    <a:pt x="134456" y="5768572"/>
                  </a:lnTo>
                  <a:lnTo>
                    <a:pt x="22191" y="5650797"/>
                  </a:lnTo>
                  <a:lnTo>
                    <a:pt x="17745" y="5469228"/>
                  </a:lnTo>
                  <a:lnTo>
                    <a:pt x="10998" y="5133846"/>
                  </a:lnTo>
                  <a:lnTo>
                    <a:pt x="8710" y="4974125"/>
                  </a:lnTo>
                  <a:lnTo>
                    <a:pt x="7936" y="4881984"/>
                  </a:lnTo>
                  <a:lnTo>
                    <a:pt x="2202" y="681710"/>
                  </a:lnTo>
                  <a:lnTo>
                    <a:pt x="1305" y="292547"/>
                  </a:lnTo>
                  <a:lnTo>
                    <a:pt x="0" y="8281"/>
                  </a:lnTo>
                  <a:lnTo>
                    <a:pt x="63291" y="5847"/>
                  </a:lnTo>
                  <a:lnTo>
                    <a:pt x="228281" y="1574"/>
                  </a:lnTo>
                  <a:lnTo>
                    <a:pt x="457644" y="0"/>
                  </a:lnTo>
                  <a:lnTo>
                    <a:pt x="724129" y="5967"/>
                  </a:lnTo>
                  <a:lnTo>
                    <a:pt x="814870" y="7326"/>
                  </a:lnTo>
                  <a:lnTo>
                    <a:pt x="1318444" y="9753"/>
                  </a:lnTo>
                  <a:lnTo>
                    <a:pt x="5305133" y="9549"/>
                  </a:lnTo>
                  <a:lnTo>
                    <a:pt x="5353577" y="10207"/>
                  </a:lnTo>
                  <a:lnTo>
                    <a:pt x="5401942" y="11556"/>
                  </a:lnTo>
                  <a:lnTo>
                    <a:pt x="5450229" y="13588"/>
                  </a:lnTo>
                  <a:lnTo>
                    <a:pt x="5498437" y="16296"/>
                  </a:lnTo>
                  <a:lnTo>
                    <a:pt x="5546567" y="19671"/>
                  </a:lnTo>
                  <a:lnTo>
                    <a:pt x="5594619" y="23705"/>
                  </a:lnTo>
                  <a:lnTo>
                    <a:pt x="5642592" y="28391"/>
                  </a:lnTo>
                  <a:lnTo>
                    <a:pt x="5690487" y="33721"/>
                  </a:lnTo>
                  <a:lnTo>
                    <a:pt x="5738304" y="39687"/>
                  </a:lnTo>
                  <a:lnTo>
                    <a:pt x="5739732" y="94160"/>
                  </a:lnTo>
                  <a:lnTo>
                    <a:pt x="5742873" y="261515"/>
                  </a:lnTo>
                  <a:lnTo>
                    <a:pt x="5746014" y="547655"/>
                  </a:lnTo>
                  <a:lnTo>
                    <a:pt x="5747441" y="958483"/>
                  </a:lnTo>
                  <a:lnTo>
                    <a:pt x="5747441" y="5790819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61234" y="2463399"/>
              <a:ext cx="5245100" cy="6003925"/>
            </a:xfrm>
            <a:custGeom>
              <a:avLst/>
              <a:gdLst/>
              <a:ahLst/>
              <a:cxnLst/>
              <a:rect l="l" t="t" r="r" b="b"/>
              <a:pathLst>
                <a:path w="5245100" h="6003925">
                  <a:moveTo>
                    <a:pt x="112264" y="6003692"/>
                  </a:moveTo>
                  <a:lnTo>
                    <a:pt x="0" y="5885918"/>
                  </a:lnTo>
                  <a:lnTo>
                    <a:pt x="126623" y="5866288"/>
                  </a:lnTo>
                  <a:lnTo>
                    <a:pt x="112264" y="6003692"/>
                  </a:lnTo>
                  <a:close/>
                </a:path>
                <a:path w="5245100" h="6003925">
                  <a:moveTo>
                    <a:pt x="3970795" y="501197"/>
                  </a:moveTo>
                  <a:lnTo>
                    <a:pt x="3969775" y="481077"/>
                  </a:lnTo>
                  <a:lnTo>
                    <a:pt x="3968626" y="437831"/>
                  </a:lnTo>
                  <a:lnTo>
                    <a:pt x="3968545" y="431840"/>
                  </a:lnTo>
                  <a:lnTo>
                    <a:pt x="3969693" y="377533"/>
                  </a:lnTo>
                  <a:lnTo>
                    <a:pt x="3976016" y="332386"/>
                  </a:lnTo>
                  <a:lnTo>
                    <a:pt x="3982584" y="305437"/>
                  </a:lnTo>
                  <a:lnTo>
                    <a:pt x="3986459" y="277752"/>
                  </a:lnTo>
                  <a:lnTo>
                    <a:pt x="3987398" y="249576"/>
                  </a:lnTo>
                  <a:lnTo>
                    <a:pt x="3985154" y="221154"/>
                  </a:lnTo>
                  <a:lnTo>
                    <a:pt x="3989437" y="191629"/>
                  </a:lnTo>
                  <a:lnTo>
                    <a:pt x="4008284" y="123254"/>
                  </a:lnTo>
                  <a:lnTo>
                    <a:pt x="4434415" y="69622"/>
                  </a:lnTo>
                  <a:lnTo>
                    <a:pt x="4741632" y="44717"/>
                  </a:lnTo>
                  <a:lnTo>
                    <a:pt x="5217450" y="0"/>
                  </a:lnTo>
                  <a:lnTo>
                    <a:pt x="5213554" y="32797"/>
                  </a:lnTo>
                  <a:lnTo>
                    <a:pt x="5211739" y="66084"/>
                  </a:lnTo>
                  <a:lnTo>
                    <a:pt x="5212126" y="99372"/>
                  </a:lnTo>
                  <a:lnTo>
                    <a:pt x="5214839" y="132169"/>
                  </a:lnTo>
                  <a:lnTo>
                    <a:pt x="5219000" y="162819"/>
                  </a:lnTo>
                  <a:lnTo>
                    <a:pt x="5221692" y="193837"/>
                  </a:lnTo>
                  <a:lnTo>
                    <a:pt x="5222916" y="225101"/>
                  </a:lnTo>
                  <a:lnTo>
                    <a:pt x="5222671" y="256487"/>
                  </a:lnTo>
                  <a:lnTo>
                    <a:pt x="5244863" y="328460"/>
                  </a:lnTo>
                  <a:lnTo>
                    <a:pt x="5234420" y="431840"/>
                  </a:lnTo>
                  <a:lnTo>
                    <a:pt x="4523998" y="469933"/>
                  </a:lnTo>
                  <a:lnTo>
                    <a:pt x="4207602" y="495124"/>
                  </a:lnTo>
                  <a:lnTo>
                    <a:pt x="4093502" y="499724"/>
                  </a:lnTo>
                  <a:lnTo>
                    <a:pt x="4005836" y="501135"/>
                  </a:lnTo>
                  <a:lnTo>
                    <a:pt x="3970795" y="501197"/>
                  </a:lnTo>
                  <a:close/>
                </a:path>
              </a:pathLst>
            </a:custGeom>
            <a:solidFill>
              <a:srgbClr val="183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26179" y="3694533"/>
            <a:ext cx="3983990" cy="38493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 algn="ctr">
              <a:lnSpc>
                <a:spcPts val="3300"/>
              </a:lnSpc>
              <a:spcBef>
                <a:spcPts val="545"/>
              </a:spcBef>
            </a:pPr>
            <a:r>
              <a:rPr sz="3050" b="1" spc="-60" dirty="0">
                <a:latin typeface="Arial"/>
                <a:cs typeface="Arial"/>
              </a:rPr>
              <a:t>Solo</a:t>
            </a:r>
            <a:r>
              <a:rPr sz="3050" b="1" spc="-130" dirty="0">
                <a:latin typeface="Arial"/>
                <a:cs typeface="Arial"/>
              </a:rPr>
              <a:t> </a:t>
            </a:r>
            <a:r>
              <a:rPr sz="3050" b="1" spc="80" dirty="0">
                <a:latin typeface="Arial"/>
                <a:cs typeface="Arial"/>
              </a:rPr>
              <a:t>en</a:t>
            </a:r>
            <a:r>
              <a:rPr sz="3050" b="1" spc="-130" dirty="0">
                <a:latin typeface="Arial"/>
                <a:cs typeface="Arial"/>
              </a:rPr>
              <a:t> </a:t>
            </a:r>
            <a:r>
              <a:rPr sz="3050" b="1" spc="45" dirty="0">
                <a:latin typeface="Arial"/>
                <a:cs typeface="Arial"/>
              </a:rPr>
              <a:t>el</a:t>
            </a:r>
            <a:r>
              <a:rPr sz="3050" b="1" spc="-130" dirty="0">
                <a:latin typeface="Arial"/>
                <a:cs typeface="Arial"/>
              </a:rPr>
              <a:t> </a:t>
            </a:r>
            <a:r>
              <a:rPr sz="3050" b="1" spc="40" dirty="0">
                <a:latin typeface="Arial"/>
                <a:cs typeface="Arial"/>
              </a:rPr>
              <a:t>caso</a:t>
            </a:r>
            <a:r>
              <a:rPr sz="3050" b="1" spc="-130" dirty="0">
                <a:latin typeface="Arial"/>
                <a:cs typeface="Arial"/>
              </a:rPr>
              <a:t> </a:t>
            </a:r>
            <a:r>
              <a:rPr sz="3050" b="1" spc="145" dirty="0">
                <a:latin typeface="Arial"/>
                <a:cs typeface="Arial"/>
              </a:rPr>
              <a:t>de</a:t>
            </a:r>
            <a:r>
              <a:rPr sz="3050" b="1" spc="-125" dirty="0">
                <a:latin typeface="Arial"/>
                <a:cs typeface="Arial"/>
              </a:rPr>
              <a:t> </a:t>
            </a:r>
            <a:r>
              <a:rPr sz="3050" b="1" spc="5" dirty="0">
                <a:latin typeface="Arial"/>
                <a:cs typeface="Arial"/>
              </a:rPr>
              <a:t>no </a:t>
            </a:r>
            <a:r>
              <a:rPr sz="3050" b="1" spc="-835" dirty="0">
                <a:latin typeface="Arial"/>
                <a:cs typeface="Arial"/>
              </a:rPr>
              <a:t> </a:t>
            </a:r>
            <a:r>
              <a:rPr sz="3050" b="1" spc="90" dirty="0">
                <a:latin typeface="Arial"/>
                <a:cs typeface="Arial"/>
              </a:rPr>
              <a:t>estar </a:t>
            </a:r>
            <a:r>
              <a:rPr sz="3050" b="1" spc="20" dirty="0">
                <a:latin typeface="Arial"/>
                <a:cs typeface="Arial"/>
              </a:rPr>
              <a:t>obligadas </a:t>
            </a:r>
            <a:r>
              <a:rPr sz="3050" b="1" spc="85" dirty="0">
                <a:latin typeface="Arial"/>
                <a:cs typeface="Arial"/>
              </a:rPr>
              <a:t>a </a:t>
            </a:r>
            <a:r>
              <a:rPr sz="3050" b="1" spc="90" dirty="0">
                <a:latin typeface="Arial"/>
                <a:cs typeface="Arial"/>
              </a:rPr>
              <a:t> </a:t>
            </a:r>
            <a:r>
              <a:rPr sz="3050" b="1" spc="55" dirty="0">
                <a:latin typeface="Arial"/>
                <a:cs typeface="Arial"/>
              </a:rPr>
              <a:t>comunicarse </a:t>
            </a:r>
            <a:r>
              <a:rPr sz="3050" b="1" spc="60" dirty="0">
                <a:latin typeface="Arial"/>
                <a:cs typeface="Arial"/>
              </a:rPr>
              <a:t> </a:t>
            </a:r>
            <a:r>
              <a:rPr sz="3050" b="1" spc="130" dirty="0">
                <a:latin typeface="Arial"/>
                <a:cs typeface="Arial"/>
              </a:rPr>
              <a:t>telemáticamente </a:t>
            </a:r>
            <a:r>
              <a:rPr sz="3050" b="1" spc="135" dirty="0">
                <a:latin typeface="Arial"/>
                <a:cs typeface="Arial"/>
              </a:rPr>
              <a:t> </a:t>
            </a:r>
            <a:r>
              <a:rPr sz="3050" b="1" spc="55" dirty="0">
                <a:latin typeface="Arial"/>
                <a:cs typeface="Arial"/>
              </a:rPr>
              <a:t>con </a:t>
            </a:r>
            <a:r>
              <a:rPr sz="3050" b="1" spc="15" dirty="0">
                <a:latin typeface="Arial"/>
                <a:cs typeface="Arial"/>
              </a:rPr>
              <a:t>la </a:t>
            </a:r>
            <a:r>
              <a:rPr sz="3050" b="1" spc="20" dirty="0">
                <a:latin typeface="Arial"/>
                <a:cs typeface="Arial"/>
              </a:rPr>
              <a:t> </a:t>
            </a:r>
            <a:r>
              <a:rPr sz="3050" b="1" spc="55" dirty="0">
                <a:latin typeface="Arial"/>
                <a:cs typeface="Arial"/>
              </a:rPr>
              <a:t>administración</a:t>
            </a:r>
            <a:endParaRPr sz="3050">
              <a:latin typeface="Arial"/>
              <a:cs typeface="Arial"/>
            </a:endParaRPr>
          </a:p>
          <a:p>
            <a:pPr marL="51435" marR="43815" algn="ctr">
              <a:lnSpc>
                <a:spcPts val="3300"/>
              </a:lnSpc>
              <a:spcBef>
                <a:spcPts val="3300"/>
              </a:spcBef>
            </a:pPr>
            <a:r>
              <a:rPr sz="3050" b="1" spc="210" dirty="0">
                <a:latin typeface="Arial"/>
                <a:cs typeface="Arial"/>
              </a:rPr>
              <a:t>(</a:t>
            </a:r>
            <a:r>
              <a:rPr sz="3050" b="1" spc="80" dirty="0">
                <a:latin typeface="Arial"/>
                <a:cs typeface="Arial"/>
              </a:rPr>
              <a:t>a</a:t>
            </a:r>
            <a:r>
              <a:rPr sz="3050" b="1" spc="30" dirty="0">
                <a:latin typeface="Arial"/>
                <a:cs typeface="Arial"/>
              </a:rPr>
              <a:t>r</a:t>
            </a:r>
            <a:r>
              <a:rPr sz="3050" b="1" spc="275" dirty="0">
                <a:latin typeface="Arial"/>
                <a:cs typeface="Arial"/>
              </a:rPr>
              <a:t>t</a:t>
            </a:r>
            <a:r>
              <a:rPr sz="3050" b="1" spc="-55" dirty="0">
                <a:latin typeface="Arial"/>
                <a:cs typeface="Arial"/>
              </a:rPr>
              <a:t>í</a:t>
            </a:r>
            <a:r>
              <a:rPr sz="3050" b="1" spc="150" dirty="0">
                <a:latin typeface="Arial"/>
                <a:cs typeface="Arial"/>
              </a:rPr>
              <a:t>c</a:t>
            </a:r>
            <a:r>
              <a:rPr sz="3050" b="1" spc="5" dirty="0">
                <a:latin typeface="Arial"/>
                <a:cs typeface="Arial"/>
              </a:rPr>
              <a:t>u</a:t>
            </a:r>
            <a:r>
              <a:rPr sz="3050" b="1" spc="-55" dirty="0">
                <a:latin typeface="Arial"/>
                <a:cs typeface="Arial"/>
              </a:rPr>
              <a:t>l</a:t>
            </a:r>
            <a:r>
              <a:rPr sz="3050" b="1" spc="5" dirty="0">
                <a:latin typeface="Arial"/>
                <a:cs typeface="Arial"/>
              </a:rPr>
              <a:t>o</a:t>
            </a:r>
            <a:r>
              <a:rPr sz="3050" b="1" spc="-114" dirty="0">
                <a:latin typeface="Arial"/>
                <a:cs typeface="Arial"/>
              </a:rPr>
              <a:t> </a:t>
            </a:r>
            <a:r>
              <a:rPr sz="3050" b="1" spc="-640" dirty="0">
                <a:latin typeface="Arial"/>
                <a:cs typeface="Arial"/>
              </a:rPr>
              <a:t>1</a:t>
            </a:r>
            <a:r>
              <a:rPr sz="3050" b="1" spc="280" dirty="0">
                <a:latin typeface="Arial"/>
                <a:cs typeface="Arial"/>
              </a:rPr>
              <a:t>4</a:t>
            </a:r>
            <a:r>
              <a:rPr sz="3050" b="1" spc="-114" dirty="0">
                <a:latin typeface="Arial"/>
                <a:cs typeface="Arial"/>
              </a:rPr>
              <a:t> </a:t>
            </a:r>
            <a:r>
              <a:rPr sz="3050" b="1" spc="145" dirty="0">
                <a:latin typeface="Arial"/>
                <a:cs typeface="Arial"/>
              </a:rPr>
              <a:t>d</a:t>
            </a:r>
            <a:r>
              <a:rPr sz="3050" b="1" spc="150" dirty="0">
                <a:latin typeface="Arial"/>
                <a:cs typeface="Arial"/>
              </a:rPr>
              <a:t>e</a:t>
            </a:r>
            <a:r>
              <a:rPr sz="3050" b="1" spc="-114" dirty="0">
                <a:latin typeface="Arial"/>
                <a:cs typeface="Arial"/>
              </a:rPr>
              <a:t> </a:t>
            </a:r>
            <a:r>
              <a:rPr sz="3050" b="1" spc="-55" dirty="0">
                <a:latin typeface="Arial"/>
                <a:cs typeface="Arial"/>
              </a:rPr>
              <a:t>l</a:t>
            </a:r>
            <a:r>
              <a:rPr sz="3050" b="1" spc="85" dirty="0">
                <a:latin typeface="Arial"/>
                <a:cs typeface="Arial"/>
              </a:rPr>
              <a:t>a</a:t>
            </a:r>
            <a:r>
              <a:rPr sz="3050" b="1" spc="-114" dirty="0">
                <a:latin typeface="Arial"/>
                <a:cs typeface="Arial"/>
              </a:rPr>
              <a:t> </a:t>
            </a:r>
            <a:r>
              <a:rPr sz="3050" b="1" spc="-170" dirty="0">
                <a:latin typeface="Arial"/>
                <a:cs typeface="Arial"/>
              </a:rPr>
              <a:t>L</a:t>
            </a:r>
            <a:r>
              <a:rPr sz="3050" b="1" spc="145" dirty="0">
                <a:latin typeface="Arial"/>
                <a:cs typeface="Arial"/>
              </a:rPr>
              <a:t>e</a:t>
            </a:r>
            <a:r>
              <a:rPr sz="3050" b="1" spc="95" dirty="0">
                <a:latin typeface="Arial"/>
                <a:cs typeface="Arial"/>
              </a:rPr>
              <a:t>y  </a:t>
            </a:r>
            <a:r>
              <a:rPr sz="3050" b="1" spc="145" dirty="0">
                <a:latin typeface="Arial"/>
                <a:cs typeface="Arial"/>
              </a:rPr>
              <a:t>39/2015)</a:t>
            </a:r>
            <a:endParaRPr sz="3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7476" y="307762"/>
            <a:ext cx="5328920" cy="1445260"/>
          </a:xfrm>
          <a:custGeom>
            <a:avLst/>
            <a:gdLst/>
            <a:ahLst/>
            <a:cxnLst/>
            <a:rect l="l" t="t" r="r" b="b"/>
            <a:pathLst>
              <a:path w="5328920" h="1445260">
                <a:moveTo>
                  <a:pt x="5181232" y="1444746"/>
                </a:moveTo>
                <a:lnTo>
                  <a:pt x="147641" y="1444746"/>
                </a:lnTo>
                <a:lnTo>
                  <a:pt x="101047" y="1437183"/>
                </a:lnTo>
                <a:lnTo>
                  <a:pt x="60527" y="1416136"/>
                </a:lnTo>
                <a:lnTo>
                  <a:pt x="28540" y="1384071"/>
                </a:lnTo>
                <a:lnTo>
                  <a:pt x="7544" y="1343452"/>
                </a:lnTo>
                <a:lnTo>
                  <a:pt x="0" y="1296744"/>
                </a:lnTo>
                <a:lnTo>
                  <a:pt x="0" y="148002"/>
                </a:lnTo>
                <a:lnTo>
                  <a:pt x="7544" y="101293"/>
                </a:lnTo>
                <a:lnTo>
                  <a:pt x="28540" y="60674"/>
                </a:lnTo>
                <a:lnTo>
                  <a:pt x="60527" y="28609"/>
                </a:lnTo>
                <a:lnTo>
                  <a:pt x="101047" y="7563"/>
                </a:lnTo>
                <a:lnTo>
                  <a:pt x="147641" y="0"/>
                </a:lnTo>
                <a:lnTo>
                  <a:pt x="5181232" y="0"/>
                </a:lnTo>
                <a:lnTo>
                  <a:pt x="5227826" y="7563"/>
                </a:lnTo>
                <a:lnTo>
                  <a:pt x="5268346" y="28609"/>
                </a:lnTo>
                <a:lnTo>
                  <a:pt x="5300333" y="60674"/>
                </a:lnTo>
                <a:lnTo>
                  <a:pt x="5321329" y="101293"/>
                </a:lnTo>
                <a:lnTo>
                  <a:pt x="5328873" y="148002"/>
                </a:lnTo>
                <a:lnTo>
                  <a:pt x="5328873" y="1296744"/>
                </a:lnTo>
                <a:lnTo>
                  <a:pt x="5321329" y="1343452"/>
                </a:lnTo>
                <a:lnTo>
                  <a:pt x="5300333" y="1384071"/>
                </a:lnTo>
                <a:lnTo>
                  <a:pt x="5268346" y="1416136"/>
                </a:lnTo>
                <a:lnTo>
                  <a:pt x="5227826" y="1437183"/>
                </a:lnTo>
                <a:lnTo>
                  <a:pt x="5181232" y="1444746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4317" y="441242"/>
            <a:ext cx="3601085" cy="11023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 marR="5080">
              <a:lnSpc>
                <a:spcPts val="3850"/>
              </a:lnSpc>
              <a:spcBef>
                <a:spcPts val="875"/>
              </a:spcBef>
              <a:tabLst>
                <a:tab pos="1882775" algn="l"/>
              </a:tabLst>
            </a:pPr>
            <a:r>
              <a:rPr sz="3850" b="1" spc="-360" dirty="0">
                <a:solidFill>
                  <a:srgbClr val="FFFFFF"/>
                </a:solidFill>
                <a:latin typeface="Arial"/>
                <a:cs typeface="Arial"/>
              </a:rPr>
              <a:t>¿</a:t>
            </a:r>
            <a:r>
              <a:rPr sz="3850" b="1" spc="20" dirty="0" err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50" b="1" spc="-55" dirty="0" err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3850" b="1" spc="150" dirty="0" err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850" b="1" spc="-15" dirty="0" err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s-ES" sz="38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b="1" spc="-160" dirty="0" err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850" b="1" spc="-55" dirty="0" err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850" b="1" spc="-114" dirty="0" err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850" b="1" spc="-8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850" b="1" spc="130" dirty="0" err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50" b="1" spc="-8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850" b="1" spc="300" dirty="0" err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850" b="1" spc="-10" dirty="0" err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850" b="1" spc="-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3850" b="1" spc="-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850" b="1" spc="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85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50" b="1" spc="-1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850" b="1" spc="-5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850" b="1" spc="1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850" b="1" spc="-5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850" b="1" spc="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850" b="1" spc="-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850" b="1" spc="1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50" b="1" spc="-8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850" b="1" spc="-5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3850" b="1" spc="-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850" b="1" spc="-32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85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78534" y="307762"/>
            <a:ext cx="5506720" cy="955040"/>
          </a:xfrm>
          <a:custGeom>
            <a:avLst/>
            <a:gdLst/>
            <a:ahLst/>
            <a:cxnLst/>
            <a:rect l="l" t="t" r="r" b="b"/>
            <a:pathLst>
              <a:path w="5506719" h="955040">
                <a:moveTo>
                  <a:pt x="5358895" y="954708"/>
                </a:moveTo>
                <a:lnTo>
                  <a:pt x="147640" y="954708"/>
                </a:lnTo>
                <a:lnTo>
                  <a:pt x="101046" y="947145"/>
                </a:lnTo>
                <a:lnTo>
                  <a:pt x="60526" y="926098"/>
                </a:lnTo>
                <a:lnTo>
                  <a:pt x="28539" y="894033"/>
                </a:lnTo>
                <a:lnTo>
                  <a:pt x="7544" y="853414"/>
                </a:lnTo>
                <a:lnTo>
                  <a:pt x="0" y="806706"/>
                </a:lnTo>
                <a:lnTo>
                  <a:pt x="0" y="148002"/>
                </a:lnTo>
                <a:lnTo>
                  <a:pt x="7544" y="101293"/>
                </a:lnTo>
                <a:lnTo>
                  <a:pt x="28539" y="60674"/>
                </a:lnTo>
                <a:lnTo>
                  <a:pt x="60526" y="28609"/>
                </a:lnTo>
                <a:lnTo>
                  <a:pt x="101046" y="7563"/>
                </a:lnTo>
                <a:lnTo>
                  <a:pt x="147640" y="0"/>
                </a:lnTo>
                <a:lnTo>
                  <a:pt x="5358895" y="0"/>
                </a:lnTo>
                <a:lnTo>
                  <a:pt x="5405489" y="7563"/>
                </a:lnTo>
                <a:lnTo>
                  <a:pt x="5446009" y="28609"/>
                </a:lnTo>
                <a:lnTo>
                  <a:pt x="5477996" y="60674"/>
                </a:lnTo>
                <a:lnTo>
                  <a:pt x="5498991" y="101293"/>
                </a:lnTo>
                <a:lnTo>
                  <a:pt x="5506536" y="148002"/>
                </a:lnTo>
                <a:lnTo>
                  <a:pt x="5506536" y="806706"/>
                </a:lnTo>
                <a:lnTo>
                  <a:pt x="5498991" y="853414"/>
                </a:lnTo>
                <a:lnTo>
                  <a:pt x="5477996" y="894033"/>
                </a:lnTo>
                <a:lnTo>
                  <a:pt x="5446009" y="926098"/>
                </a:lnTo>
                <a:lnTo>
                  <a:pt x="5405489" y="947145"/>
                </a:lnTo>
                <a:lnTo>
                  <a:pt x="5358895" y="954708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76954">
              <a:lnSpc>
                <a:spcPct val="100000"/>
              </a:lnSpc>
              <a:spcBef>
                <a:spcPts val="105"/>
              </a:spcBef>
            </a:pPr>
            <a:r>
              <a:rPr spc="-270" dirty="0"/>
              <a:t>P</a:t>
            </a:r>
            <a:r>
              <a:rPr spc="-15" dirty="0"/>
              <a:t>r</a:t>
            </a:r>
            <a:r>
              <a:rPr spc="125" dirty="0"/>
              <a:t>e</a:t>
            </a:r>
            <a:r>
              <a:rPr spc="-160" dirty="0"/>
              <a:t>s</a:t>
            </a:r>
            <a:r>
              <a:rPr spc="125" dirty="0"/>
              <a:t>e</a:t>
            </a:r>
            <a:r>
              <a:rPr spc="-50" dirty="0"/>
              <a:t>n</a:t>
            </a:r>
            <a:r>
              <a:rPr spc="130" dirty="0"/>
              <a:t>c</a:t>
            </a:r>
            <a:r>
              <a:rPr spc="-80" dirty="0"/>
              <a:t>i</a:t>
            </a:r>
            <a:r>
              <a:rPr spc="40" dirty="0"/>
              <a:t>a</a:t>
            </a:r>
            <a:r>
              <a:rPr spc="-114" dirty="0"/>
              <a:t>l</a:t>
            </a:r>
            <a:r>
              <a:rPr spc="150" dirty="0"/>
              <a:t>m</a:t>
            </a:r>
            <a:r>
              <a:rPr spc="125" dirty="0"/>
              <a:t>e</a:t>
            </a:r>
            <a:r>
              <a:rPr spc="-50" dirty="0"/>
              <a:t>n</a:t>
            </a:r>
            <a:r>
              <a:rPr spc="300" dirty="0"/>
              <a:t>t</a:t>
            </a:r>
            <a:r>
              <a:rPr spc="165" dirty="0"/>
              <a:t>e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3403" y="612616"/>
            <a:ext cx="1314449" cy="82867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1976328" y="1749638"/>
            <a:ext cx="3957954" cy="2127250"/>
          </a:xfrm>
          <a:custGeom>
            <a:avLst/>
            <a:gdLst/>
            <a:ahLst/>
            <a:cxnLst/>
            <a:rect l="l" t="t" r="r" b="b"/>
            <a:pathLst>
              <a:path w="3957955" h="2127250">
                <a:moveTo>
                  <a:pt x="3625200" y="2126975"/>
                </a:moveTo>
                <a:lnTo>
                  <a:pt x="332714" y="2126975"/>
                </a:lnTo>
                <a:lnTo>
                  <a:pt x="283643" y="2123346"/>
                </a:lnTo>
                <a:lnTo>
                  <a:pt x="236775" y="2112806"/>
                </a:lnTo>
                <a:lnTo>
                  <a:pt x="192632" y="2095879"/>
                </a:lnTo>
                <a:lnTo>
                  <a:pt x="151733" y="2073086"/>
                </a:lnTo>
                <a:lnTo>
                  <a:pt x="114600" y="2044949"/>
                </a:lnTo>
                <a:lnTo>
                  <a:pt x="81751" y="2011990"/>
                </a:lnTo>
                <a:lnTo>
                  <a:pt x="53708" y="1974732"/>
                </a:lnTo>
                <a:lnTo>
                  <a:pt x="30991" y="1933696"/>
                </a:lnTo>
                <a:lnTo>
                  <a:pt x="14120" y="1889404"/>
                </a:lnTo>
                <a:lnTo>
                  <a:pt x="3616" y="1842380"/>
                </a:lnTo>
                <a:lnTo>
                  <a:pt x="0" y="1793144"/>
                </a:lnTo>
                <a:lnTo>
                  <a:pt x="0" y="333831"/>
                </a:lnTo>
                <a:lnTo>
                  <a:pt x="3616" y="284595"/>
                </a:lnTo>
                <a:lnTo>
                  <a:pt x="14120" y="237570"/>
                </a:lnTo>
                <a:lnTo>
                  <a:pt x="30991" y="193279"/>
                </a:lnTo>
                <a:lnTo>
                  <a:pt x="53708" y="152243"/>
                </a:lnTo>
                <a:lnTo>
                  <a:pt x="81751" y="114984"/>
                </a:lnTo>
                <a:lnTo>
                  <a:pt x="114600" y="82025"/>
                </a:lnTo>
                <a:lnTo>
                  <a:pt x="151733" y="53888"/>
                </a:lnTo>
                <a:lnTo>
                  <a:pt x="192632" y="31095"/>
                </a:lnTo>
                <a:lnTo>
                  <a:pt x="236775" y="14168"/>
                </a:lnTo>
                <a:lnTo>
                  <a:pt x="283643" y="3629"/>
                </a:lnTo>
                <a:lnTo>
                  <a:pt x="332714" y="0"/>
                </a:lnTo>
                <a:lnTo>
                  <a:pt x="3625200" y="0"/>
                </a:lnTo>
                <a:lnTo>
                  <a:pt x="3674271" y="3629"/>
                </a:lnTo>
                <a:lnTo>
                  <a:pt x="3721139" y="14168"/>
                </a:lnTo>
                <a:lnTo>
                  <a:pt x="3765282" y="31095"/>
                </a:lnTo>
                <a:lnTo>
                  <a:pt x="3806181" y="53888"/>
                </a:lnTo>
                <a:lnTo>
                  <a:pt x="3843315" y="82025"/>
                </a:lnTo>
                <a:lnTo>
                  <a:pt x="3876163" y="114984"/>
                </a:lnTo>
                <a:lnTo>
                  <a:pt x="3904206" y="152243"/>
                </a:lnTo>
                <a:lnTo>
                  <a:pt x="3926923" y="193279"/>
                </a:lnTo>
                <a:lnTo>
                  <a:pt x="3943794" y="237570"/>
                </a:lnTo>
                <a:lnTo>
                  <a:pt x="3954298" y="284595"/>
                </a:lnTo>
                <a:lnTo>
                  <a:pt x="3957915" y="333831"/>
                </a:lnTo>
                <a:lnTo>
                  <a:pt x="3957915" y="1793144"/>
                </a:lnTo>
                <a:lnTo>
                  <a:pt x="3954298" y="1842380"/>
                </a:lnTo>
                <a:lnTo>
                  <a:pt x="3943794" y="1889404"/>
                </a:lnTo>
                <a:lnTo>
                  <a:pt x="3926923" y="1933696"/>
                </a:lnTo>
                <a:lnTo>
                  <a:pt x="3904206" y="1974732"/>
                </a:lnTo>
                <a:lnTo>
                  <a:pt x="3876163" y="2011990"/>
                </a:lnTo>
                <a:lnTo>
                  <a:pt x="3843315" y="2044949"/>
                </a:lnTo>
                <a:lnTo>
                  <a:pt x="3806181" y="2073086"/>
                </a:lnTo>
                <a:lnTo>
                  <a:pt x="3765282" y="2095879"/>
                </a:lnTo>
                <a:lnTo>
                  <a:pt x="3721139" y="2112806"/>
                </a:lnTo>
                <a:lnTo>
                  <a:pt x="3674271" y="2123346"/>
                </a:lnTo>
                <a:lnTo>
                  <a:pt x="3625200" y="2126975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16671" y="8938035"/>
            <a:ext cx="5438774" cy="63817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783782" y="4109789"/>
            <a:ext cx="6348095" cy="386772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algn="ctr">
              <a:lnSpc>
                <a:spcPts val="3300"/>
              </a:lnSpc>
              <a:spcBef>
                <a:spcPts val="459"/>
              </a:spcBef>
            </a:pPr>
            <a:r>
              <a:rPr sz="3000" b="1" spc="-270" dirty="0" err="1">
                <a:latin typeface="Arial"/>
                <a:cs typeface="Arial"/>
              </a:rPr>
              <a:t>E</a:t>
            </a:r>
            <a:r>
              <a:rPr sz="3000" b="1" spc="-10" dirty="0" err="1">
                <a:latin typeface="Arial"/>
                <a:cs typeface="Arial"/>
              </a:rPr>
              <a:t>n</a:t>
            </a:r>
            <a:r>
              <a:rPr sz="3000" b="1" spc="-120" dirty="0">
                <a:latin typeface="Arial"/>
                <a:cs typeface="Arial"/>
              </a:rPr>
              <a:t> </a:t>
            </a:r>
            <a:r>
              <a:rPr sz="3000" b="1" spc="-60" dirty="0">
                <a:latin typeface="Arial"/>
                <a:cs typeface="Arial"/>
              </a:rPr>
              <a:t>l</a:t>
            </a:r>
            <a:r>
              <a:rPr sz="3000" b="1" spc="60" dirty="0">
                <a:latin typeface="Arial"/>
                <a:cs typeface="Arial"/>
              </a:rPr>
              <a:t>a</a:t>
            </a:r>
            <a:r>
              <a:rPr lang="es-ES" sz="3000" b="1" spc="60" dirty="0">
                <a:latin typeface="Arial"/>
                <a:cs typeface="Arial"/>
              </a:rPr>
              <a:t>s</a:t>
            </a:r>
            <a:r>
              <a:rPr sz="3000" b="1" spc="-120" dirty="0">
                <a:latin typeface="Arial"/>
                <a:cs typeface="Arial"/>
              </a:rPr>
              <a:t> </a:t>
            </a:r>
            <a:r>
              <a:rPr sz="3000" b="1" spc="-15" dirty="0" err="1">
                <a:latin typeface="Arial"/>
                <a:cs typeface="Arial"/>
              </a:rPr>
              <a:t>o</a:t>
            </a:r>
            <a:r>
              <a:rPr sz="3000" b="1" spc="75" dirty="0" err="1">
                <a:latin typeface="Arial"/>
                <a:cs typeface="Arial"/>
              </a:rPr>
              <a:t>f</a:t>
            </a:r>
            <a:r>
              <a:rPr sz="3000" b="1" spc="-35" dirty="0" err="1">
                <a:latin typeface="Arial"/>
                <a:cs typeface="Arial"/>
              </a:rPr>
              <a:t>i</a:t>
            </a:r>
            <a:r>
              <a:rPr sz="3000" b="1" spc="130" dirty="0" err="1">
                <a:latin typeface="Arial"/>
                <a:cs typeface="Arial"/>
              </a:rPr>
              <a:t>c</a:t>
            </a:r>
            <a:r>
              <a:rPr sz="3000" b="1" spc="-35" dirty="0" err="1">
                <a:latin typeface="Arial"/>
                <a:cs typeface="Arial"/>
              </a:rPr>
              <a:t>i</a:t>
            </a:r>
            <a:r>
              <a:rPr sz="3000" b="1" spc="-10" dirty="0" err="1">
                <a:latin typeface="Arial"/>
                <a:cs typeface="Arial"/>
              </a:rPr>
              <a:t>n</a:t>
            </a:r>
            <a:r>
              <a:rPr sz="3000" b="1" spc="60" dirty="0" err="1">
                <a:latin typeface="Arial"/>
                <a:cs typeface="Arial"/>
              </a:rPr>
              <a:t>a</a:t>
            </a:r>
            <a:r>
              <a:rPr lang="es-ES" sz="3000" b="1" spc="60" dirty="0">
                <a:latin typeface="Arial"/>
                <a:cs typeface="Arial"/>
              </a:rPr>
              <a:t>s</a:t>
            </a:r>
            <a:r>
              <a:rPr sz="3000" b="1" spc="-120" dirty="0">
                <a:latin typeface="Arial"/>
                <a:cs typeface="Arial"/>
              </a:rPr>
              <a:t> </a:t>
            </a:r>
            <a:r>
              <a:rPr sz="3000" b="1" spc="120" dirty="0">
                <a:latin typeface="Arial"/>
                <a:cs typeface="Arial"/>
              </a:rPr>
              <a:t>d</a:t>
            </a:r>
            <a:r>
              <a:rPr sz="3000" b="1" spc="125" dirty="0">
                <a:latin typeface="Arial"/>
                <a:cs typeface="Arial"/>
              </a:rPr>
              <a:t>e</a:t>
            </a:r>
            <a:r>
              <a:rPr sz="3000" b="1" spc="-120" dirty="0">
                <a:latin typeface="Arial"/>
                <a:cs typeface="Arial"/>
              </a:rPr>
              <a:t> </a:t>
            </a:r>
            <a:r>
              <a:rPr sz="3000" b="1" spc="20" dirty="0" err="1">
                <a:latin typeface="Arial"/>
                <a:cs typeface="Arial"/>
              </a:rPr>
              <a:t>r</a:t>
            </a:r>
            <a:r>
              <a:rPr sz="3000" b="1" spc="125" dirty="0" err="1">
                <a:latin typeface="Arial"/>
                <a:cs typeface="Arial"/>
              </a:rPr>
              <a:t>e</a:t>
            </a:r>
            <a:r>
              <a:rPr sz="3000" b="1" spc="-130" dirty="0" err="1">
                <a:latin typeface="Arial"/>
                <a:cs typeface="Arial"/>
              </a:rPr>
              <a:t>g</a:t>
            </a:r>
            <a:r>
              <a:rPr sz="3000" b="1" spc="-35" dirty="0" err="1">
                <a:latin typeface="Arial"/>
                <a:cs typeface="Arial"/>
              </a:rPr>
              <a:t>i</a:t>
            </a:r>
            <a:r>
              <a:rPr sz="3000" b="1" spc="-95" dirty="0" err="1">
                <a:latin typeface="Arial"/>
                <a:cs typeface="Arial"/>
              </a:rPr>
              <a:t>s</a:t>
            </a:r>
            <a:r>
              <a:rPr sz="3000" b="1" spc="260" dirty="0" err="1">
                <a:latin typeface="Arial"/>
                <a:cs typeface="Arial"/>
              </a:rPr>
              <a:t>t</a:t>
            </a:r>
            <a:r>
              <a:rPr sz="3000" b="1" spc="20" dirty="0" err="1">
                <a:latin typeface="Arial"/>
                <a:cs typeface="Arial"/>
              </a:rPr>
              <a:t>r</a:t>
            </a:r>
            <a:r>
              <a:rPr sz="3000" b="1" spc="-15" dirty="0" err="1">
                <a:latin typeface="Arial"/>
                <a:cs typeface="Arial"/>
              </a:rPr>
              <a:t>o</a:t>
            </a:r>
            <a:r>
              <a:rPr sz="3000" b="1" spc="-120" dirty="0">
                <a:latin typeface="Arial"/>
                <a:cs typeface="Arial"/>
              </a:rPr>
              <a:t> </a:t>
            </a:r>
            <a:r>
              <a:rPr sz="3000" b="1" spc="60" dirty="0">
                <a:latin typeface="Arial"/>
                <a:cs typeface="Arial"/>
              </a:rPr>
              <a:t>del </a:t>
            </a:r>
            <a:r>
              <a:rPr sz="3000" b="1" spc="65" dirty="0">
                <a:latin typeface="Arial"/>
                <a:cs typeface="Arial"/>
              </a:rPr>
              <a:t> </a:t>
            </a:r>
            <a:r>
              <a:rPr sz="3000" b="1" spc="70" dirty="0">
                <a:latin typeface="Arial"/>
                <a:cs typeface="Arial"/>
              </a:rPr>
              <a:t>Ayuntamiento</a:t>
            </a:r>
            <a:r>
              <a:rPr sz="3000" b="1" spc="-125" dirty="0">
                <a:latin typeface="Arial"/>
                <a:cs typeface="Arial"/>
              </a:rPr>
              <a:t> </a:t>
            </a:r>
            <a:r>
              <a:rPr sz="3000" b="1" spc="120" dirty="0">
                <a:latin typeface="Arial"/>
                <a:cs typeface="Arial"/>
              </a:rPr>
              <a:t>de</a:t>
            </a:r>
            <a:r>
              <a:rPr sz="3000" b="1" spc="-125" dirty="0">
                <a:latin typeface="Arial"/>
                <a:cs typeface="Arial"/>
              </a:rPr>
              <a:t> </a:t>
            </a:r>
            <a:r>
              <a:rPr sz="3000" b="1" spc="45" dirty="0">
                <a:latin typeface="Arial"/>
                <a:cs typeface="Arial"/>
              </a:rPr>
              <a:t>Madrid.</a:t>
            </a:r>
            <a:endParaRPr sz="3000" dirty="0">
              <a:latin typeface="Arial"/>
              <a:cs typeface="Arial"/>
            </a:endParaRPr>
          </a:p>
          <a:p>
            <a:pPr marL="169545" marR="162560" algn="ctr">
              <a:lnSpc>
                <a:spcPts val="3300"/>
              </a:lnSpc>
              <a:spcBef>
                <a:spcPts val="3300"/>
              </a:spcBef>
            </a:pPr>
            <a:r>
              <a:rPr sz="3000" b="1" spc="35" dirty="0">
                <a:latin typeface="Arial"/>
                <a:cs typeface="Arial"/>
              </a:rPr>
              <a:t>O </a:t>
            </a:r>
            <a:r>
              <a:rPr sz="3000" b="1" spc="100" dirty="0">
                <a:latin typeface="Arial"/>
                <a:cs typeface="Arial"/>
              </a:rPr>
              <a:t>mediante </a:t>
            </a:r>
            <a:r>
              <a:rPr sz="3000" b="1" spc="-30" dirty="0">
                <a:latin typeface="Arial"/>
                <a:cs typeface="Arial"/>
              </a:rPr>
              <a:t>las </a:t>
            </a:r>
            <a:r>
              <a:rPr sz="3000" b="1" spc="70" dirty="0">
                <a:latin typeface="Arial"/>
                <a:cs typeface="Arial"/>
              </a:rPr>
              <a:t>demás </a:t>
            </a:r>
            <a:r>
              <a:rPr sz="3000" b="1" spc="30" dirty="0">
                <a:latin typeface="Arial"/>
                <a:cs typeface="Arial"/>
              </a:rPr>
              <a:t>formas </a:t>
            </a:r>
            <a:r>
              <a:rPr sz="3000" b="1" spc="35" dirty="0">
                <a:latin typeface="Arial"/>
                <a:cs typeface="Arial"/>
              </a:rPr>
              <a:t> </a:t>
            </a:r>
            <a:r>
              <a:rPr sz="3000" b="1" spc="40" dirty="0">
                <a:latin typeface="Arial"/>
                <a:cs typeface="Arial"/>
              </a:rPr>
              <a:t>previstas</a:t>
            </a:r>
            <a:r>
              <a:rPr sz="3000" b="1" spc="-130" dirty="0">
                <a:latin typeface="Arial"/>
                <a:cs typeface="Arial"/>
              </a:rPr>
              <a:t> </a:t>
            </a:r>
            <a:r>
              <a:rPr sz="3000" b="1" spc="55" dirty="0">
                <a:latin typeface="Arial"/>
                <a:cs typeface="Arial"/>
              </a:rPr>
              <a:t>en</a:t>
            </a:r>
            <a:r>
              <a:rPr sz="3000" b="1" spc="-125" dirty="0">
                <a:latin typeface="Arial"/>
                <a:cs typeface="Arial"/>
              </a:rPr>
              <a:t> </a:t>
            </a:r>
            <a:r>
              <a:rPr sz="3000" b="1" spc="30" dirty="0">
                <a:latin typeface="Arial"/>
                <a:cs typeface="Arial"/>
              </a:rPr>
              <a:t>el</a:t>
            </a:r>
            <a:r>
              <a:rPr sz="3000" b="1" spc="-125" dirty="0">
                <a:latin typeface="Arial"/>
                <a:cs typeface="Arial"/>
              </a:rPr>
              <a:t> </a:t>
            </a:r>
            <a:r>
              <a:rPr sz="3000" b="1" spc="40" dirty="0">
                <a:latin typeface="Arial"/>
                <a:cs typeface="Arial"/>
              </a:rPr>
              <a:t>artículo</a:t>
            </a:r>
            <a:r>
              <a:rPr sz="3000" b="1" spc="-125" dirty="0">
                <a:latin typeface="Arial"/>
                <a:cs typeface="Arial"/>
              </a:rPr>
              <a:t> </a:t>
            </a:r>
            <a:r>
              <a:rPr sz="3000" b="1" spc="-65" dirty="0">
                <a:latin typeface="Arial"/>
                <a:cs typeface="Arial"/>
              </a:rPr>
              <a:t>16.4</a:t>
            </a:r>
            <a:r>
              <a:rPr sz="3000" b="1" spc="-125" dirty="0">
                <a:latin typeface="Arial"/>
                <a:cs typeface="Arial"/>
              </a:rPr>
              <a:t> </a:t>
            </a:r>
            <a:r>
              <a:rPr sz="3000" b="1" spc="120" dirty="0">
                <a:latin typeface="Arial"/>
                <a:cs typeface="Arial"/>
              </a:rPr>
              <a:t>de</a:t>
            </a:r>
            <a:r>
              <a:rPr sz="3000" b="1" spc="-1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la </a:t>
            </a:r>
            <a:r>
              <a:rPr sz="3000" b="1" spc="-815" dirty="0">
                <a:latin typeface="Arial"/>
                <a:cs typeface="Arial"/>
              </a:rPr>
              <a:t> </a:t>
            </a:r>
            <a:r>
              <a:rPr sz="3000" b="1" spc="-180" dirty="0">
                <a:latin typeface="Arial"/>
                <a:cs typeface="Arial"/>
              </a:rPr>
              <a:t>L</a:t>
            </a:r>
            <a:r>
              <a:rPr sz="3000" b="1" spc="125" dirty="0">
                <a:latin typeface="Arial"/>
                <a:cs typeface="Arial"/>
              </a:rPr>
              <a:t>e</a:t>
            </a:r>
            <a:r>
              <a:rPr sz="3000" b="1" spc="120" dirty="0">
                <a:latin typeface="Arial"/>
                <a:cs typeface="Arial"/>
              </a:rPr>
              <a:t>y</a:t>
            </a:r>
            <a:r>
              <a:rPr sz="3000" b="1" spc="-120" dirty="0">
                <a:latin typeface="Arial"/>
                <a:cs typeface="Arial"/>
              </a:rPr>
              <a:t> </a:t>
            </a:r>
            <a:r>
              <a:rPr sz="3000" b="1" spc="114" dirty="0">
                <a:latin typeface="Arial"/>
                <a:cs typeface="Arial"/>
              </a:rPr>
              <a:t>3</a:t>
            </a:r>
            <a:r>
              <a:rPr sz="3000" b="1" spc="229" dirty="0">
                <a:latin typeface="Arial"/>
                <a:cs typeface="Arial"/>
              </a:rPr>
              <a:t>9</a:t>
            </a:r>
            <a:r>
              <a:rPr sz="3000" b="1" spc="425" dirty="0">
                <a:latin typeface="Arial"/>
                <a:cs typeface="Arial"/>
              </a:rPr>
              <a:t>/</a:t>
            </a:r>
            <a:r>
              <a:rPr sz="3000" b="1" spc="40" dirty="0">
                <a:latin typeface="Arial"/>
                <a:cs typeface="Arial"/>
              </a:rPr>
              <a:t>2</a:t>
            </a:r>
            <a:r>
              <a:rPr lang="es-ES" sz="3000" b="1" spc="459" dirty="0">
                <a:latin typeface="Arial"/>
                <a:cs typeface="Arial"/>
              </a:rPr>
              <a:t>0</a:t>
            </a:r>
            <a:r>
              <a:rPr lang="es-ES" sz="3000" b="1" spc="-635" dirty="0">
                <a:latin typeface="Arial"/>
                <a:cs typeface="Arial"/>
              </a:rPr>
              <a:t>1</a:t>
            </a:r>
            <a:r>
              <a:rPr sz="3000" b="1" spc="190" dirty="0">
                <a:latin typeface="Arial"/>
                <a:cs typeface="Arial"/>
              </a:rPr>
              <a:t>5</a:t>
            </a:r>
            <a:r>
              <a:rPr sz="3000" b="1" spc="-145" dirty="0">
                <a:latin typeface="Arial"/>
                <a:cs typeface="Arial"/>
              </a:rPr>
              <a:t>,</a:t>
            </a:r>
            <a:r>
              <a:rPr sz="3000" b="1" spc="-120" dirty="0">
                <a:latin typeface="Arial"/>
                <a:cs typeface="Arial"/>
              </a:rPr>
              <a:t> </a:t>
            </a:r>
            <a:r>
              <a:rPr sz="3000" b="1" spc="120" dirty="0">
                <a:latin typeface="Arial"/>
                <a:cs typeface="Arial"/>
              </a:rPr>
              <a:t>d</a:t>
            </a:r>
            <a:r>
              <a:rPr sz="3000" b="1" spc="125" dirty="0">
                <a:latin typeface="Arial"/>
                <a:cs typeface="Arial"/>
              </a:rPr>
              <a:t>e</a:t>
            </a:r>
            <a:r>
              <a:rPr sz="3000" b="1" spc="-120" dirty="0">
                <a:latin typeface="Arial"/>
                <a:cs typeface="Arial"/>
              </a:rPr>
              <a:t> </a:t>
            </a:r>
            <a:r>
              <a:rPr sz="3000" b="1" spc="-635" dirty="0">
                <a:latin typeface="Arial"/>
                <a:cs typeface="Arial"/>
              </a:rPr>
              <a:t>1</a:t>
            </a:r>
            <a:r>
              <a:rPr sz="3000" b="1" spc="-120" dirty="0">
                <a:latin typeface="Arial"/>
                <a:cs typeface="Arial"/>
              </a:rPr>
              <a:t> </a:t>
            </a:r>
            <a:r>
              <a:rPr sz="3000" b="1" spc="120" dirty="0">
                <a:latin typeface="Arial"/>
                <a:cs typeface="Arial"/>
              </a:rPr>
              <a:t>d</a:t>
            </a:r>
            <a:r>
              <a:rPr sz="3000" b="1" spc="125" dirty="0">
                <a:latin typeface="Arial"/>
                <a:cs typeface="Arial"/>
              </a:rPr>
              <a:t>e</a:t>
            </a:r>
            <a:r>
              <a:rPr sz="3000" b="1" spc="-120" dirty="0">
                <a:latin typeface="Arial"/>
                <a:cs typeface="Arial"/>
              </a:rPr>
              <a:t> </a:t>
            </a:r>
            <a:r>
              <a:rPr sz="3000" b="1" spc="-15" dirty="0">
                <a:latin typeface="Arial"/>
                <a:cs typeface="Arial"/>
              </a:rPr>
              <a:t>o</a:t>
            </a:r>
            <a:r>
              <a:rPr sz="3000" b="1" spc="195" dirty="0">
                <a:latin typeface="Arial"/>
                <a:cs typeface="Arial"/>
              </a:rPr>
              <a:t>ct</a:t>
            </a:r>
            <a:r>
              <a:rPr sz="3000" b="1" spc="-10" dirty="0">
                <a:latin typeface="Arial"/>
                <a:cs typeface="Arial"/>
              </a:rPr>
              <a:t>u</a:t>
            </a:r>
            <a:r>
              <a:rPr sz="3000" b="1" spc="120" dirty="0">
                <a:latin typeface="Arial"/>
                <a:cs typeface="Arial"/>
              </a:rPr>
              <a:t>b</a:t>
            </a:r>
            <a:r>
              <a:rPr sz="3000" b="1" spc="20" dirty="0">
                <a:latin typeface="Arial"/>
                <a:cs typeface="Arial"/>
              </a:rPr>
              <a:t>r</a:t>
            </a:r>
            <a:r>
              <a:rPr sz="3000" b="1" spc="125" dirty="0">
                <a:latin typeface="Arial"/>
                <a:cs typeface="Arial"/>
              </a:rPr>
              <a:t>e</a:t>
            </a:r>
            <a:r>
              <a:rPr sz="3000" b="1" spc="-145" dirty="0">
                <a:latin typeface="Arial"/>
                <a:cs typeface="Arial"/>
              </a:rPr>
              <a:t>,</a:t>
            </a:r>
            <a:r>
              <a:rPr sz="3000" b="1" spc="-120" dirty="0">
                <a:latin typeface="Arial"/>
                <a:cs typeface="Arial"/>
              </a:rPr>
              <a:t> </a:t>
            </a:r>
            <a:r>
              <a:rPr sz="3000" b="1" spc="120" dirty="0">
                <a:latin typeface="Arial"/>
                <a:cs typeface="Arial"/>
              </a:rPr>
              <a:t>d</a:t>
            </a:r>
            <a:r>
              <a:rPr sz="3000" b="1" spc="125" dirty="0">
                <a:latin typeface="Arial"/>
                <a:cs typeface="Arial"/>
              </a:rPr>
              <a:t>e</a:t>
            </a:r>
            <a:r>
              <a:rPr sz="3000" b="1" spc="-60" dirty="0">
                <a:latin typeface="Arial"/>
                <a:cs typeface="Arial"/>
              </a:rPr>
              <a:t>l  </a:t>
            </a:r>
            <a:r>
              <a:rPr sz="3000" b="1" spc="50" dirty="0">
                <a:latin typeface="Arial"/>
                <a:cs typeface="Arial"/>
              </a:rPr>
              <a:t>Procedimiento </a:t>
            </a:r>
            <a:r>
              <a:rPr sz="3000" b="1" spc="40" dirty="0">
                <a:latin typeface="Arial"/>
                <a:cs typeface="Arial"/>
              </a:rPr>
              <a:t>Administrativo </a:t>
            </a:r>
            <a:r>
              <a:rPr sz="3000" b="1" spc="45" dirty="0">
                <a:latin typeface="Arial"/>
                <a:cs typeface="Arial"/>
              </a:rPr>
              <a:t> </a:t>
            </a:r>
            <a:r>
              <a:rPr sz="3000" b="1" spc="30" dirty="0">
                <a:latin typeface="Arial"/>
                <a:cs typeface="Arial"/>
              </a:rPr>
              <a:t>Común </a:t>
            </a:r>
            <a:r>
              <a:rPr sz="3000" b="1" spc="120" dirty="0">
                <a:latin typeface="Arial"/>
                <a:cs typeface="Arial"/>
              </a:rPr>
              <a:t>de </a:t>
            </a:r>
            <a:r>
              <a:rPr sz="3000" b="1" spc="-30" dirty="0">
                <a:latin typeface="Arial"/>
                <a:cs typeface="Arial"/>
              </a:rPr>
              <a:t>las </a:t>
            </a:r>
            <a:r>
              <a:rPr sz="3000" b="1" spc="30" dirty="0">
                <a:latin typeface="Arial"/>
                <a:cs typeface="Arial"/>
              </a:rPr>
              <a:t>Administraciones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-20" dirty="0">
                <a:latin typeface="Arial"/>
                <a:cs typeface="Arial"/>
              </a:rPr>
              <a:t>Públicas.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78338" y="2567173"/>
            <a:ext cx="1958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05" dirty="0">
                <a:latin typeface="Arial"/>
                <a:cs typeface="Arial"/>
              </a:rPr>
              <a:t>¿</a:t>
            </a:r>
            <a:r>
              <a:rPr sz="3600" b="1" spc="-45" dirty="0">
                <a:latin typeface="Arial"/>
                <a:cs typeface="Arial"/>
              </a:rPr>
              <a:t>D</a:t>
            </a:r>
            <a:r>
              <a:rPr sz="3600" b="1" spc="-20" dirty="0">
                <a:latin typeface="Arial"/>
                <a:cs typeface="Arial"/>
              </a:rPr>
              <a:t>ó</a:t>
            </a:r>
            <a:r>
              <a:rPr sz="3600" b="1" spc="-15" dirty="0">
                <a:latin typeface="Arial"/>
                <a:cs typeface="Arial"/>
              </a:rPr>
              <a:t>n</a:t>
            </a:r>
            <a:r>
              <a:rPr sz="3600" b="1" spc="145" dirty="0">
                <a:latin typeface="Arial"/>
                <a:cs typeface="Arial"/>
              </a:rPr>
              <a:t>d</a:t>
            </a:r>
            <a:r>
              <a:rPr sz="3600" b="1" spc="150" dirty="0">
                <a:latin typeface="Arial"/>
                <a:cs typeface="Arial"/>
              </a:rPr>
              <a:t>e</a:t>
            </a:r>
            <a:r>
              <a:rPr sz="3600" b="1" spc="-305" dirty="0"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023" y="2464077"/>
            <a:ext cx="17368520" cy="7388225"/>
          </a:xfrm>
          <a:custGeom>
            <a:avLst/>
            <a:gdLst/>
            <a:ahLst/>
            <a:cxnLst/>
            <a:rect l="l" t="t" r="r" b="b"/>
            <a:pathLst>
              <a:path w="17368520" h="7388225">
                <a:moveTo>
                  <a:pt x="17143311" y="7387849"/>
                </a:moveTo>
                <a:lnTo>
                  <a:pt x="224689" y="7387849"/>
                </a:lnTo>
                <a:lnTo>
                  <a:pt x="179488" y="7383259"/>
                </a:lnTo>
                <a:lnTo>
                  <a:pt x="137350" y="7370099"/>
                </a:lnTo>
                <a:lnTo>
                  <a:pt x="99188" y="7349287"/>
                </a:lnTo>
                <a:lnTo>
                  <a:pt x="65916" y="7321737"/>
                </a:lnTo>
                <a:lnTo>
                  <a:pt x="38448" y="7288367"/>
                </a:lnTo>
                <a:lnTo>
                  <a:pt x="17697" y="7250092"/>
                </a:lnTo>
                <a:lnTo>
                  <a:pt x="4576" y="7207829"/>
                </a:lnTo>
                <a:lnTo>
                  <a:pt x="0" y="7162494"/>
                </a:lnTo>
                <a:lnTo>
                  <a:pt x="0" y="225354"/>
                </a:lnTo>
                <a:lnTo>
                  <a:pt x="4576" y="180019"/>
                </a:lnTo>
                <a:lnTo>
                  <a:pt x="17697" y="137756"/>
                </a:lnTo>
                <a:lnTo>
                  <a:pt x="38448" y="99481"/>
                </a:lnTo>
                <a:lnTo>
                  <a:pt x="65916" y="66111"/>
                </a:lnTo>
                <a:lnTo>
                  <a:pt x="99188" y="38562"/>
                </a:lnTo>
                <a:lnTo>
                  <a:pt x="137350" y="17749"/>
                </a:lnTo>
                <a:lnTo>
                  <a:pt x="179488" y="4590"/>
                </a:lnTo>
                <a:lnTo>
                  <a:pt x="224689" y="0"/>
                </a:lnTo>
                <a:lnTo>
                  <a:pt x="17143311" y="0"/>
                </a:lnTo>
                <a:lnTo>
                  <a:pt x="17188512" y="4590"/>
                </a:lnTo>
                <a:lnTo>
                  <a:pt x="17230650" y="17749"/>
                </a:lnTo>
                <a:lnTo>
                  <a:pt x="17268812" y="38562"/>
                </a:lnTo>
                <a:lnTo>
                  <a:pt x="17302084" y="66111"/>
                </a:lnTo>
                <a:lnTo>
                  <a:pt x="17329552" y="99481"/>
                </a:lnTo>
                <a:lnTo>
                  <a:pt x="17350303" y="137756"/>
                </a:lnTo>
                <a:lnTo>
                  <a:pt x="17363424" y="180019"/>
                </a:lnTo>
                <a:lnTo>
                  <a:pt x="17368001" y="225354"/>
                </a:lnTo>
                <a:lnTo>
                  <a:pt x="17368001" y="7162494"/>
                </a:lnTo>
                <a:lnTo>
                  <a:pt x="17363424" y="7207829"/>
                </a:lnTo>
                <a:lnTo>
                  <a:pt x="17350303" y="7250092"/>
                </a:lnTo>
                <a:lnTo>
                  <a:pt x="17329552" y="7288367"/>
                </a:lnTo>
                <a:lnTo>
                  <a:pt x="17302084" y="7321737"/>
                </a:lnTo>
                <a:lnTo>
                  <a:pt x="17268812" y="7349287"/>
                </a:lnTo>
                <a:lnTo>
                  <a:pt x="17230650" y="7370099"/>
                </a:lnTo>
                <a:lnTo>
                  <a:pt x="17188512" y="7383259"/>
                </a:lnTo>
                <a:lnTo>
                  <a:pt x="17143311" y="738784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8464" y="41789"/>
            <a:ext cx="2867024" cy="23526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8933" y="120461"/>
            <a:ext cx="7988934" cy="197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sz="5500" spc="45" dirty="0">
                <a:solidFill>
                  <a:srgbClr val="000000"/>
                </a:solidFill>
              </a:rPr>
              <a:t>Documentación </a:t>
            </a:r>
            <a:r>
              <a:rPr sz="5500" spc="105" dirty="0">
                <a:solidFill>
                  <a:srgbClr val="000000"/>
                </a:solidFill>
              </a:rPr>
              <a:t>que </a:t>
            </a:r>
            <a:r>
              <a:rPr sz="5500" spc="110" dirty="0">
                <a:solidFill>
                  <a:srgbClr val="000000"/>
                </a:solidFill>
              </a:rPr>
              <a:t> </a:t>
            </a:r>
            <a:r>
              <a:rPr sz="5500" spc="60" dirty="0">
                <a:solidFill>
                  <a:srgbClr val="000000"/>
                </a:solidFill>
              </a:rPr>
              <a:t>acompañará</a:t>
            </a:r>
            <a:r>
              <a:rPr sz="5500" spc="-340" dirty="0">
                <a:solidFill>
                  <a:srgbClr val="000000"/>
                </a:solidFill>
              </a:rPr>
              <a:t> </a:t>
            </a:r>
            <a:r>
              <a:rPr sz="5500" spc="-25" dirty="0">
                <a:solidFill>
                  <a:srgbClr val="000000"/>
                </a:solidFill>
              </a:rPr>
              <a:t>la</a:t>
            </a:r>
            <a:r>
              <a:rPr sz="5500" spc="-340" dirty="0">
                <a:solidFill>
                  <a:srgbClr val="000000"/>
                </a:solidFill>
              </a:rPr>
              <a:t> </a:t>
            </a:r>
            <a:r>
              <a:rPr sz="5500" dirty="0">
                <a:solidFill>
                  <a:srgbClr val="000000"/>
                </a:solidFill>
              </a:rPr>
              <a:t>solicitud</a:t>
            </a:r>
            <a:endParaRPr sz="5500"/>
          </a:p>
        </p:txBody>
      </p:sp>
      <p:sp>
        <p:nvSpPr>
          <p:cNvPr id="5" name="object 5"/>
          <p:cNvSpPr txBox="1"/>
          <p:nvPr/>
        </p:nvSpPr>
        <p:spPr>
          <a:xfrm>
            <a:off x="820323" y="2696760"/>
            <a:ext cx="16631919" cy="6476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3860">
              <a:lnSpc>
                <a:spcPct val="116100"/>
              </a:lnSpc>
              <a:spcBef>
                <a:spcPts val="100"/>
              </a:spcBef>
              <a:buAutoNum type="alphaLcParenR"/>
              <a:tabLst>
                <a:tab pos="431800" algn="l"/>
              </a:tabLst>
            </a:pPr>
            <a:r>
              <a:rPr sz="2500" spc="75" dirty="0">
                <a:latin typeface="Tahoma"/>
                <a:cs typeface="Tahoma"/>
              </a:rPr>
              <a:t>Escritura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10" dirty="0">
                <a:latin typeface="Tahoma"/>
                <a:cs typeface="Tahoma"/>
              </a:rPr>
              <a:t>pública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60" dirty="0">
                <a:latin typeface="Tahoma"/>
                <a:cs typeface="Tahoma"/>
              </a:rPr>
              <a:t>de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20" dirty="0">
                <a:latin typeface="Tahoma"/>
                <a:cs typeface="Tahoma"/>
              </a:rPr>
              <a:t>constitución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35" dirty="0">
                <a:latin typeface="Tahoma"/>
                <a:cs typeface="Tahoma"/>
              </a:rPr>
              <a:t>o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30" dirty="0">
                <a:latin typeface="Tahoma"/>
                <a:cs typeface="Tahoma"/>
              </a:rPr>
              <a:t>acta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75" dirty="0">
                <a:latin typeface="Tahoma"/>
                <a:cs typeface="Tahoma"/>
              </a:rPr>
              <a:t>fundacional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00" dirty="0">
                <a:latin typeface="Tahoma"/>
                <a:cs typeface="Tahoma"/>
              </a:rPr>
              <a:t>del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60" dirty="0">
                <a:latin typeface="Tahoma"/>
                <a:cs typeface="Tahoma"/>
              </a:rPr>
              <a:t>solicitante,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75" dirty="0">
                <a:latin typeface="Tahoma"/>
                <a:cs typeface="Tahoma"/>
              </a:rPr>
              <a:t>en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90" dirty="0">
                <a:latin typeface="Tahoma"/>
                <a:cs typeface="Tahoma"/>
              </a:rPr>
              <a:t>su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50" dirty="0">
                <a:latin typeface="Tahoma"/>
                <a:cs typeface="Tahoma"/>
              </a:rPr>
              <a:t>caso,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55" dirty="0">
                <a:latin typeface="Tahoma"/>
                <a:cs typeface="Tahoma"/>
              </a:rPr>
              <a:t>con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10" dirty="0">
                <a:latin typeface="Tahoma"/>
                <a:cs typeface="Tahoma"/>
              </a:rPr>
              <a:t>sus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20" dirty="0">
                <a:latin typeface="Tahoma"/>
                <a:cs typeface="Tahoma"/>
              </a:rPr>
              <a:t>posibles </a:t>
            </a:r>
            <a:r>
              <a:rPr sz="2500" spc="-860" dirty="0">
                <a:latin typeface="Tahoma"/>
                <a:cs typeface="Tahoma"/>
              </a:rPr>
              <a:t> </a:t>
            </a:r>
            <a:r>
              <a:rPr sz="2500" spc="120" dirty="0">
                <a:latin typeface="Tahoma"/>
                <a:cs typeface="Tahoma"/>
              </a:rPr>
              <a:t>modificaciones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65" dirty="0">
                <a:latin typeface="Tahoma"/>
                <a:cs typeface="Tahoma"/>
              </a:rPr>
              <a:t>posteriores,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120" dirty="0">
                <a:latin typeface="Tahoma"/>
                <a:cs typeface="Tahoma"/>
              </a:rPr>
              <a:t>debidamente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95" dirty="0">
                <a:latin typeface="Tahoma"/>
                <a:cs typeface="Tahoma"/>
              </a:rPr>
              <a:t>inscritas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75" dirty="0">
                <a:latin typeface="Tahoma"/>
                <a:cs typeface="Tahoma"/>
              </a:rPr>
              <a:t>en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el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114" dirty="0">
                <a:latin typeface="Tahoma"/>
                <a:cs typeface="Tahoma"/>
              </a:rPr>
              <a:t>correspondiente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60" dirty="0">
                <a:latin typeface="Tahoma"/>
                <a:cs typeface="Tahoma"/>
              </a:rPr>
              <a:t>Registro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Oficial.</a:t>
            </a:r>
            <a:endParaRPr sz="2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ahoma"/>
              <a:buAutoNum type="alphaLcParenR"/>
            </a:pPr>
            <a:endParaRPr sz="2500" dirty="0">
              <a:latin typeface="Tahoma"/>
              <a:cs typeface="Tahoma"/>
            </a:endParaRPr>
          </a:p>
          <a:p>
            <a:pPr marL="12700" marR="64769">
              <a:lnSpc>
                <a:spcPct val="116100"/>
              </a:lnSpc>
              <a:buAutoNum type="alphaLcParenR"/>
              <a:tabLst>
                <a:tab pos="462915" algn="l"/>
              </a:tabLst>
            </a:pPr>
            <a:r>
              <a:rPr sz="2500" spc="110" dirty="0">
                <a:latin typeface="Tahoma"/>
                <a:cs typeface="Tahoma"/>
              </a:rPr>
              <a:t>Documentación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160" dirty="0">
                <a:latin typeface="Tahoma"/>
                <a:cs typeface="Tahoma"/>
              </a:rPr>
              <a:t>de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50" dirty="0">
                <a:latin typeface="Tahoma"/>
                <a:cs typeface="Tahoma"/>
              </a:rPr>
              <a:t>alta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75" dirty="0">
                <a:latin typeface="Tahoma"/>
                <a:cs typeface="Tahoma"/>
              </a:rPr>
              <a:t>en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el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60" dirty="0">
                <a:latin typeface="Tahoma"/>
                <a:cs typeface="Tahoma"/>
              </a:rPr>
              <a:t>régimen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14" dirty="0">
                <a:latin typeface="Tahoma"/>
                <a:cs typeface="Tahoma"/>
              </a:rPr>
              <a:t>especial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160" dirty="0">
                <a:latin typeface="Tahoma"/>
                <a:cs typeface="Tahoma"/>
              </a:rPr>
              <a:t>de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80" dirty="0">
                <a:latin typeface="Tahoma"/>
                <a:cs typeface="Tahoma"/>
              </a:rPr>
              <a:t>trabajadores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60" dirty="0">
                <a:latin typeface="Tahoma"/>
                <a:cs typeface="Tahoma"/>
              </a:rPr>
              <a:t>autónomos,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75" dirty="0">
                <a:latin typeface="Tahoma"/>
                <a:cs typeface="Tahoma"/>
              </a:rPr>
              <a:t>en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el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60" dirty="0">
                <a:latin typeface="Tahoma"/>
                <a:cs typeface="Tahoma"/>
              </a:rPr>
              <a:t>régimen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14" dirty="0">
                <a:latin typeface="Tahoma"/>
                <a:cs typeface="Tahoma"/>
              </a:rPr>
              <a:t>especial </a:t>
            </a:r>
            <a:r>
              <a:rPr sz="2500" spc="-860" dirty="0">
                <a:latin typeface="Tahoma"/>
                <a:cs typeface="Tahoma"/>
              </a:rPr>
              <a:t> </a:t>
            </a:r>
            <a:r>
              <a:rPr sz="2500" spc="114" dirty="0">
                <a:latin typeface="Tahoma"/>
                <a:cs typeface="Tahoma"/>
              </a:rPr>
              <a:t>por </a:t>
            </a:r>
            <a:r>
              <a:rPr sz="2500" spc="110" dirty="0">
                <a:latin typeface="Tahoma"/>
                <a:cs typeface="Tahoma"/>
              </a:rPr>
              <a:t>cuenta </a:t>
            </a:r>
            <a:r>
              <a:rPr sz="2500" spc="100" dirty="0">
                <a:latin typeface="Tahoma"/>
                <a:cs typeface="Tahoma"/>
              </a:rPr>
              <a:t>propia </a:t>
            </a:r>
            <a:r>
              <a:rPr sz="2500" spc="120" dirty="0">
                <a:latin typeface="Tahoma"/>
                <a:cs typeface="Tahoma"/>
              </a:rPr>
              <a:t>que corresponda </a:t>
            </a:r>
            <a:r>
              <a:rPr sz="2500" spc="135" dirty="0">
                <a:latin typeface="Tahoma"/>
                <a:cs typeface="Tahoma"/>
              </a:rPr>
              <a:t>o </a:t>
            </a:r>
            <a:r>
              <a:rPr sz="2500" spc="85" dirty="0">
                <a:latin typeface="Tahoma"/>
                <a:cs typeface="Tahoma"/>
              </a:rPr>
              <a:t>mutualidad </a:t>
            </a:r>
            <a:r>
              <a:rPr sz="2500" spc="100" dirty="0">
                <a:latin typeface="Tahoma"/>
                <a:cs typeface="Tahoma"/>
              </a:rPr>
              <a:t>del </a:t>
            </a:r>
            <a:r>
              <a:rPr sz="2500" spc="95" dirty="0">
                <a:latin typeface="Tahoma"/>
                <a:cs typeface="Tahoma"/>
              </a:rPr>
              <a:t>colegio </a:t>
            </a:r>
            <a:r>
              <a:rPr sz="2500" spc="75" dirty="0">
                <a:latin typeface="Tahoma"/>
                <a:cs typeface="Tahoma"/>
              </a:rPr>
              <a:t>profesional </a:t>
            </a:r>
            <a:r>
              <a:rPr sz="2500" spc="114" dirty="0">
                <a:latin typeface="Tahoma"/>
                <a:cs typeface="Tahoma"/>
              </a:rPr>
              <a:t>correspondiente </a:t>
            </a:r>
            <a:r>
              <a:rPr sz="2500" spc="100" dirty="0">
                <a:latin typeface="Tahoma"/>
                <a:cs typeface="Tahoma"/>
              </a:rPr>
              <a:t>del </a:t>
            </a:r>
            <a:r>
              <a:rPr sz="2500" spc="60" dirty="0" err="1">
                <a:latin typeface="Tahoma"/>
                <a:cs typeface="Tahoma"/>
              </a:rPr>
              <a:t>solicitante</a:t>
            </a:r>
            <a:r>
              <a:rPr sz="2500" spc="60" dirty="0">
                <a:latin typeface="Tahoma"/>
                <a:cs typeface="Tahoma"/>
              </a:rPr>
              <a:t>,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75" dirty="0">
                <a:latin typeface="Tahoma"/>
                <a:cs typeface="Tahoma"/>
              </a:rPr>
              <a:t>en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90" dirty="0">
                <a:latin typeface="Tahoma"/>
                <a:cs typeface="Tahoma"/>
              </a:rPr>
              <a:t>su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60" dirty="0">
                <a:latin typeface="Tahoma"/>
                <a:cs typeface="Tahoma"/>
              </a:rPr>
              <a:t>caso.</a:t>
            </a:r>
            <a:endParaRPr sz="2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ahoma"/>
              <a:buAutoNum type="alphaLcParenR"/>
            </a:pPr>
            <a:endParaRPr sz="2500" dirty="0">
              <a:latin typeface="Tahoma"/>
              <a:cs typeface="Tahoma"/>
            </a:endParaRPr>
          </a:p>
          <a:p>
            <a:pPr marL="12700" marR="5080">
              <a:lnSpc>
                <a:spcPct val="116100"/>
              </a:lnSpc>
              <a:buAutoNum type="alphaLcParenR"/>
              <a:tabLst>
                <a:tab pos="441959" algn="l"/>
              </a:tabLst>
            </a:pPr>
            <a:r>
              <a:rPr sz="2500" spc="125" dirty="0">
                <a:latin typeface="Tahoma"/>
                <a:cs typeface="Tahoma"/>
              </a:rPr>
              <a:t>Certificados </a:t>
            </a:r>
            <a:r>
              <a:rPr sz="2500" spc="160" dirty="0">
                <a:latin typeface="Tahoma"/>
                <a:cs typeface="Tahoma"/>
              </a:rPr>
              <a:t>de </a:t>
            </a:r>
            <a:r>
              <a:rPr sz="2500" spc="85" dirty="0">
                <a:latin typeface="Tahoma"/>
                <a:cs typeface="Tahoma"/>
              </a:rPr>
              <a:t>estar </a:t>
            </a:r>
            <a:r>
              <a:rPr sz="2500" spc="10" dirty="0">
                <a:latin typeface="Tahoma"/>
                <a:cs typeface="Tahoma"/>
              </a:rPr>
              <a:t>al </a:t>
            </a:r>
            <a:r>
              <a:rPr sz="2500" spc="95" dirty="0">
                <a:latin typeface="Tahoma"/>
                <a:cs typeface="Tahoma"/>
              </a:rPr>
              <a:t>corriente </a:t>
            </a:r>
            <a:r>
              <a:rPr sz="2500" spc="155" dirty="0">
                <a:latin typeface="Tahoma"/>
                <a:cs typeface="Tahoma"/>
              </a:rPr>
              <a:t>con </a:t>
            </a:r>
            <a:r>
              <a:rPr sz="2500" spc="55" dirty="0">
                <a:latin typeface="Tahoma"/>
                <a:cs typeface="Tahoma"/>
              </a:rPr>
              <a:t>las </a:t>
            </a:r>
            <a:r>
              <a:rPr sz="2500" spc="95" dirty="0">
                <a:latin typeface="Tahoma"/>
                <a:cs typeface="Tahoma"/>
              </a:rPr>
              <a:t>obligaciones </a:t>
            </a:r>
            <a:r>
              <a:rPr sz="2500" spc="75" dirty="0">
                <a:latin typeface="Tahoma"/>
                <a:cs typeface="Tahoma"/>
              </a:rPr>
              <a:t>tributarias </a:t>
            </a:r>
            <a:r>
              <a:rPr sz="2500" spc="155" dirty="0">
                <a:latin typeface="Tahoma"/>
                <a:cs typeface="Tahoma"/>
              </a:rPr>
              <a:t>con </a:t>
            </a:r>
            <a:r>
              <a:rPr sz="2500" spc="10" dirty="0">
                <a:latin typeface="Tahoma"/>
                <a:cs typeface="Tahoma"/>
              </a:rPr>
              <a:t>la </a:t>
            </a:r>
            <a:r>
              <a:rPr sz="2500" spc="95" dirty="0">
                <a:latin typeface="Tahoma"/>
                <a:cs typeface="Tahoma"/>
              </a:rPr>
              <a:t>Agencia </a:t>
            </a:r>
            <a:r>
              <a:rPr sz="2500" spc="70" dirty="0">
                <a:latin typeface="Tahoma"/>
                <a:cs typeface="Tahoma"/>
              </a:rPr>
              <a:t>Estatal </a:t>
            </a:r>
            <a:r>
              <a:rPr sz="2500" spc="160" dirty="0">
                <a:latin typeface="Tahoma"/>
                <a:cs typeface="Tahoma"/>
              </a:rPr>
              <a:t>de </a:t>
            </a:r>
            <a:r>
              <a:rPr sz="2500" spc="100" dirty="0">
                <a:latin typeface="Tahoma"/>
                <a:cs typeface="Tahoma"/>
              </a:rPr>
              <a:t>Administración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Tributaria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60" dirty="0">
                <a:latin typeface="Tahoma"/>
                <a:cs typeface="Tahoma"/>
              </a:rPr>
              <a:t>y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60" dirty="0">
                <a:latin typeface="Tahoma"/>
                <a:cs typeface="Tahoma"/>
              </a:rPr>
              <a:t>de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75" dirty="0">
                <a:latin typeface="Tahoma"/>
                <a:cs typeface="Tahoma"/>
              </a:rPr>
              <a:t>Seguridad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85" dirty="0">
                <a:latin typeface="Tahoma"/>
                <a:cs typeface="Tahoma"/>
              </a:rPr>
              <a:t>Social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60" dirty="0">
                <a:latin typeface="Tahoma"/>
                <a:cs typeface="Tahoma"/>
              </a:rPr>
              <a:t>y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95" dirty="0">
                <a:latin typeface="Tahoma"/>
                <a:cs typeface="Tahoma"/>
              </a:rPr>
              <a:t>Agencia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Tributaria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60" dirty="0">
                <a:latin typeface="Tahoma"/>
                <a:cs typeface="Tahoma"/>
              </a:rPr>
              <a:t>de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14" dirty="0">
                <a:latin typeface="Tahoma"/>
                <a:cs typeface="Tahoma"/>
              </a:rPr>
              <a:t>Madrid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85" dirty="0">
                <a:latin typeface="Tahoma"/>
                <a:cs typeface="Tahoma"/>
              </a:rPr>
              <a:t>si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85" dirty="0">
                <a:latin typeface="Tahoma"/>
                <a:cs typeface="Tahoma"/>
              </a:rPr>
              <a:t>no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30" dirty="0">
                <a:latin typeface="Tahoma"/>
                <a:cs typeface="Tahoma"/>
              </a:rPr>
              <a:t>se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ha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75" dirty="0">
                <a:latin typeface="Tahoma"/>
                <a:cs typeface="Tahoma"/>
              </a:rPr>
              <a:t>autorizado </a:t>
            </a:r>
            <a:r>
              <a:rPr sz="2500" spc="-860" dirty="0">
                <a:latin typeface="Tahoma"/>
                <a:cs typeface="Tahoma"/>
              </a:rPr>
              <a:t> </a:t>
            </a:r>
            <a:r>
              <a:rPr sz="2500" spc="90" dirty="0">
                <a:latin typeface="Tahoma"/>
                <a:cs typeface="Tahoma"/>
              </a:rPr>
              <a:t>su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100" dirty="0">
                <a:latin typeface="Tahoma"/>
                <a:cs typeface="Tahoma"/>
              </a:rPr>
              <a:t>consulta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114" dirty="0">
                <a:latin typeface="Tahoma"/>
                <a:cs typeface="Tahoma"/>
              </a:rPr>
              <a:t>por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la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95" dirty="0">
                <a:latin typeface="Tahoma"/>
                <a:cs typeface="Tahoma"/>
              </a:rPr>
              <a:t>Agencia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160" dirty="0">
                <a:latin typeface="Tahoma"/>
                <a:cs typeface="Tahoma"/>
              </a:rPr>
              <a:t>de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Empleo.</a:t>
            </a:r>
            <a:endParaRPr sz="2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ahoma"/>
              <a:buAutoNum type="alphaLcParenR"/>
            </a:pPr>
            <a:endParaRPr sz="2500" dirty="0">
              <a:latin typeface="Tahoma"/>
              <a:cs typeface="Tahoma"/>
            </a:endParaRPr>
          </a:p>
          <a:p>
            <a:pPr marL="12700" marR="471170">
              <a:lnSpc>
                <a:spcPct val="116100"/>
              </a:lnSpc>
              <a:buAutoNum type="alphaLcParenR"/>
              <a:tabLst>
                <a:tab pos="462915" algn="l"/>
              </a:tabLst>
            </a:pPr>
            <a:r>
              <a:rPr sz="2500" spc="100" dirty="0">
                <a:latin typeface="Tahoma"/>
                <a:cs typeface="Tahoma"/>
              </a:rPr>
              <a:t>Solicitud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160" dirty="0">
                <a:latin typeface="Tahoma"/>
                <a:cs typeface="Tahoma"/>
              </a:rPr>
              <a:t>de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105" dirty="0">
                <a:latin typeface="Tahoma"/>
                <a:cs typeface="Tahoma"/>
              </a:rPr>
              <a:t>domiciliación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85" dirty="0">
                <a:latin typeface="Tahoma"/>
                <a:cs typeface="Tahoma"/>
              </a:rPr>
              <a:t>bancaria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105" dirty="0">
                <a:latin typeface="Tahoma"/>
                <a:cs typeface="Tahoma"/>
              </a:rPr>
              <a:t>(Documento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70" dirty="0">
                <a:latin typeface="Tahoma"/>
                <a:cs typeface="Tahoma"/>
              </a:rPr>
              <a:t>normalizado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-245" dirty="0">
                <a:latin typeface="Tahoma"/>
                <a:cs typeface="Tahoma"/>
              </a:rPr>
              <a:t>"T"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50" dirty="0">
                <a:latin typeface="Tahoma"/>
                <a:cs typeface="Tahoma"/>
              </a:rPr>
              <a:t>alta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160" dirty="0">
                <a:latin typeface="Tahoma"/>
                <a:cs typeface="Tahoma"/>
              </a:rPr>
              <a:t>de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90" dirty="0">
                <a:latin typeface="Tahoma"/>
                <a:cs typeface="Tahoma"/>
              </a:rPr>
              <a:t>pago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114" dirty="0">
                <a:latin typeface="Tahoma"/>
                <a:cs typeface="Tahoma"/>
              </a:rPr>
              <a:t>por</a:t>
            </a:r>
            <a:r>
              <a:rPr sz="2500" spc="-125" dirty="0">
                <a:latin typeface="Tahoma"/>
                <a:cs typeface="Tahoma"/>
              </a:rPr>
              <a:t> </a:t>
            </a:r>
            <a:r>
              <a:rPr sz="2500" spc="70" dirty="0">
                <a:latin typeface="Tahoma"/>
                <a:cs typeface="Tahoma"/>
              </a:rPr>
              <a:t>transferencia) </a:t>
            </a:r>
            <a:r>
              <a:rPr sz="2500" spc="-860" dirty="0">
                <a:latin typeface="Tahoma"/>
                <a:cs typeface="Tahoma"/>
              </a:rPr>
              <a:t> </a:t>
            </a:r>
            <a:r>
              <a:rPr sz="2500" spc="120" dirty="0">
                <a:latin typeface="Tahoma"/>
                <a:cs typeface="Tahoma"/>
              </a:rPr>
              <a:t>debidamente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85" dirty="0" err="1">
                <a:latin typeface="Tahoma"/>
                <a:cs typeface="Tahoma"/>
              </a:rPr>
              <a:t>cumplimentado</a:t>
            </a:r>
            <a:r>
              <a:rPr sz="2500" spc="85" dirty="0">
                <a:latin typeface="Tahoma"/>
                <a:cs typeface="Tahoma"/>
              </a:rPr>
              <a:t>.</a:t>
            </a:r>
            <a:endParaRPr lang="es-ES" sz="2500" spc="85" dirty="0">
              <a:latin typeface="Tahoma"/>
              <a:cs typeface="Tahoma"/>
            </a:endParaRPr>
          </a:p>
          <a:p>
            <a:pPr marL="12700" marR="471170">
              <a:lnSpc>
                <a:spcPct val="116100"/>
              </a:lnSpc>
              <a:buAutoNum type="alphaLcParenR"/>
              <a:tabLst>
                <a:tab pos="462915" algn="l"/>
              </a:tabLst>
            </a:pPr>
            <a:endParaRPr lang="es-ES" sz="2500" spc="85" dirty="0">
              <a:latin typeface="Tahoma"/>
              <a:cs typeface="Tahoma"/>
            </a:endParaRPr>
          </a:p>
          <a:p>
            <a:pPr marL="12700" marR="471170">
              <a:lnSpc>
                <a:spcPct val="116100"/>
              </a:lnSpc>
              <a:buAutoNum type="alphaLcParenR"/>
              <a:tabLst>
                <a:tab pos="462915" algn="l"/>
              </a:tabLst>
            </a:pPr>
            <a:r>
              <a:rPr lang="es-ES" sz="2500" spc="85" dirty="0">
                <a:latin typeface="Tahoma"/>
                <a:cs typeface="Tahoma"/>
              </a:rPr>
              <a:t> Acreditación de que el centro de trabajo o la sede social se encuentra en determinados distritos de la ciudad de Madrid.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023" y="2464075"/>
            <a:ext cx="17368520" cy="7388225"/>
          </a:xfrm>
          <a:custGeom>
            <a:avLst/>
            <a:gdLst/>
            <a:ahLst/>
            <a:cxnLst/>
            <a:rect l="l" t="t" r="r" b="b"/>
            <a:pathLst>
              <a:path w="17368520" h="7388225">
                <a:moveTo>
                  <a:pt x="17143311" y="7387849"/>
                </a:moveTo>
                <a:lnTo>
                  <a:pt x="224689" y="7387849"/>
                </a:lnTo>
                <a:lnTo>
                  <a:pt x="179488" y="7383259"/>
                </a:lnTo>
                <a:lnTo>
                  <a:pt x="137350" y="7370099"/>
                </a:lnTo>
                <a:lnTo>
                  <a:pt x="99188" y="7349287"/>
                </a:lnTo>
                <a:lnTo>
                  <a:pt x="65916" y="7321737"/>
                </a:lnTo>
                <a:lnTo>
                  <a:pt x="38448" y="7288367"/>
                </a:lnTo>
                <a:lnTo>
                  <a:pt x="17697" y="7250092"/>
                </a:lnTo>
                <a:lnTo>
                  <a:pt x="4576" y="7207829"/>
                </a:lnTo>
                <a:lnTo>
                  <a:pt x="0" y="7162494"/>
                </a:lnTo>
                <a:lnTo>
                  <a:pt x="0" y="225354"/>
                </a:lnTo>
                <a:lnTo>
                  <a:pt x="4576" y="180019"/>
                </a:lnTo>
                <a:lnTo>
                  <a:pt x="17697" y="137756"/>
                </a:lnTo>
                <a:lnTo>
                  <a:pt x="38448" y="99481"/>
                </a:lnTo>
                <a:lnTo>
                  <a:pt x="65916" y="66111"/>
                </a:lnTo>
                <a:lnTo>
                  <a:pt x="99188" y="38562"/>
                </a:lnTo>
                <a:lnTo>
                  <a:pt x="137350" y="17749"/>
                </a:lnTo>
                <a:lnTo>
                  <a:pt x="179488" y="4590"/>
                </a:lnTo>
                <a:lnTo>
                  <a:pt x="224689" y="0"/>
                </a:lnTo>
                <a:lnTo>
                  <a:pt x="17143311" y="0"/>
                </a:lnTo>
                <a:lnTo>
                  <a:pt x="17188512" y="4590"/>
                </a:lnTo>
                <a:lnTo>
                  <a:pt x="17230650" y="17749"/>
                </a:lnTo>
                <a:lnTo>
                  <a:pt x="17268812" y="38562"/>
                </a:lnTo>
                <a:lnTo>
                  <a:pt x="17302084" y="66111"/>
                </a:lnTo>
                <a:lnTo>
                  <a:pt x="17329552" y="99481"/>
                </a:lnTo>
                <a:lnTo>
                  <a:pt x="17350303" y="137756"/>
                </a:lnTo>
                <a:lnTo>
                  <a:pt x="17363424" y="180019"/>
                </a:lnTo>
                <a:lnTo>
                  <a:pt x="17368001" y="225354"/>
                </a:lnTo>
                <a:lnTo>
                  <a:pt x="17368001" y="7162494"/>
                </a:lnTo>
                <a:lnTo>
                  <a:pt x="17363424" y="7207829"/>
                </a:lnTo>
                <a:lnTo>
                  <a:pt x="17350303" y="7250092"/>
                </a:lnTo>
                <a:lnTo>
                  <a:pt x="17329552" y="7288367"/>
                </a:lnTo>
                <a:lnTo>
                  <a:pt x="17302084" y="7321737"/>
                </a:lnTo>
                <a:lnTo>
                  <a:pt x="17268812" y="7349287"/>
                </a:lnTo>
                <a:lnTo>
                  <a:pt x="17230650" y="7370099"/>
                </a:lnTo>
                <a:lnTo>
                  <a:pt x="17188512" y="7383259"/>
                </a:lnTo>
                <a:lnTo>
                  <a:pt x="17143311" y="738784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8464" y="41787"/>
            <a:ext cx="2867024" cy="23526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8933" y="120458"/>
            <a:ext cx="7988934" cy="197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sz="5500" spc="45" dirty="0">
                <a:solidFill>
                  <a:srgbClr val="000000"/>
                </a:solidFill>
              </a:rPr>
              <a:t>Documentación </a:t>
            </a:r>
            <a:r>
              <a:rPr sz="5500" spc="105" dirty="0">
                <a:solidFill>
                  <a:srgbClr val="000000"/>
                </a:solidFill>
              </a:rPr>
              <a:t>que </a:t>
            </a:r>
            <a:r>
              <a:rPr sz="5500" spc="110" dirty="0">
                <a:solidFill>
                  <a:srgbClr val="000000"/>
                </a:solidFill>
              </a:rPr>
              <a:t> </a:t>
            </a:r>
            <a:r>
              <a:rPr sz="5500" spc="60" dirty="0">
                <a:solidFill>
                  <a:srgbClr val="000000"/>
                </a:solidFill>
              </a:rPr>
              <a:t>acompañará</a:t>
            </a:r>
            <a:r>
              <a:rPr sz="5500" spc="-340" dirty="0">
                <a:solidFill>
                  <a:srgbClr val="000000"/>
                </a:solidFill>
              </a:rPr>
              <a:t> </a:t>
            </a:r>
            <a:r>
              <a:rPr sz="5500" spc="-25" dirty="0">
                <a:solidFill>
                  <a:srgbClr val="000000"/>
                </a:solidFill>
              </a:rPr>
              <a:t>la</a:t>
            </a:r>
            <a:r>
              <a:rPr sz="5500" spc="-340" dirty="0">
                <a:solidFill>
                  <a:srgbClr val="000000"/>
                </a:solidFill>
              </a:rPr>
              <a:t> </a:t>
            </a:r>
            <a:r>
              <a:rPr sz="5500" dirty="0">
                <a:solidFill>
                  <a:srgbClr val="000000"/>
                </a:solidFill>
              </a:rPr>
              <a:t>solicitud</a:t>
            </a:r>
            <a:endParaRPr sz="5500"/>
          </a:p>
        </p:txBody>
      </p:sp>
      <p:sp>
        <p:nvSpPr>
          <p:cNvPr id="5" name="object 5"/>
          <p:cNvSpPr txBox="1"/>
          <p:nvPr/>
        </p:nvSpPr>
        <p:spPr>
          <a:xfrm>
            <a:off x="590214" y="2558466"/>
            <a:ext cx="17235805" cy="735701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505"/>
              </a:spcBef>
              <a:buAutoNum type="alphaLcParenR"/>
              <a:tabLst>
                <a:tab pos="295910" algn="l"/>
              </a:tabLst>
            </a:pPr>
            <a:r>
              <a:rPr sz="2000" spc="35" dirty="0">
                <a:latin typeface="Microsoft Sans Serif"/>
                <a:cs typeface="Microsoft Sans Serif"/>
              </a:rPr>
              <a:t>Contrato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trabajo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para</a:t>
            </a:r>
            <a:r>
              <a:rPr sz="2000" spc="-10" dirty="0">
                <a:latin typeface="Microsoft Sans Serif"/>
                <a:cs typeface="Microsoft Sans Serif"/>
              </a:rPr>
              <a:t> el </a:t>
            </a:r>
            <a:r>
              <a:rPr sz="2000" spc="45" dirty="0">
                <a:latin typeface="Microsoft Sans Serif"/>
                <a:cs typeface="Microsoft Sans Serif"/>
              </a:rPr>
              <a:t>que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se</a:t>
            </a:r>
            <a:r>
              <a:rPr sz="2000" spc="-5" dirty="0">
                <a:latin typeface="Microsoft Sans Serif"/>
                <a:cs typeface="Microsoft Sans Serif"/>
              </a:rPr>
              <a:t> solicita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subvención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(nuevo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contrato,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modificación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contrato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con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incremento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jornada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laboral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o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000" spc="15" dirty="0">
                <a:latin typeface="Microsoft Sans Serif"/>
                <a:cs typeface="Microsoft Sans Serif"/>
              </a:rPr>
              <a:t>renovación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contractual,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incluido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el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mantenimiento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del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empleo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las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personas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afectadas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por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un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95" dirty="0">
                <a:latin typeface="Microsoft Sans Serif"/>
                <a:cs typeface="Microsoft Sans Serif"/>
              </a:rPr>
              <a:t>ERTE).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90" dirty="0">
                <a:latin typeface="Microsoft Sans Serif"/>
                <a:cs typeface="Microsoft Sans Serif"/>
              </a:rPr>
              <a:t>En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el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clausulado </a:t>
            </a:r>
            <a:r>
              <a:rPr sz="2000" spc="20" dirty="0">
                <a:latin typeface="Microsoft Sans Serif"/>
                <a:cs typeface="Microsoft Sans Serif"/>
              </a:rPr>
              <a:t>del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contrato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deberá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000" spc="25" dirty="0">
                <a:latin typeface="Microsoft Sans Serif"/>
                <a:cs typeface="Microsoft Sans Serif"/>
              </a:rPr>
              <a:t>constar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expresamente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duración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relación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laboral.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40" dirty="0">
                <a:latin typeface="Microsoft Sans Serif"/>
                <a:cs typeface="Microsoft Sans Serif"/>
              </a:rPr>
              <a:t>Se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considerarán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como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nuevos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contratos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los realizados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partir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del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21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junio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2020.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marL="12700" marR="245745">
              <a:lnSpc>
                <a:spcPct val="116100"/>
              </a:lnSpc>
              <a:buAutoNum type="alphaLcParenR" startAt="2"/>
              <a:tabLst>
                <a:tab pos="313690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Alta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en</a:t>
            </a:r>
            <a:r>
              <a:rPr sz="2000" spc="-5" dirty="0">
                <a:latin typeface="Microsoft Sans Serif"/>
                <a:cs typeface="Microsoft Sans Serif"/>
              </a:rPr>
              <a:t> la Seguridad Social en el régimen general del trabajador contratado o alta en el régimen de personas trabajadoras autónomas, </a:t>
            </a:r>
            <a:r>
              <a:rPr lang="es-ES" sz="2000" spc="-5" dirty="0">
                <a:latin typeface="Microsoft Sans Serif"/>
                <a:cs typeface="Microsoft Sans Serif"/>
              </a:rPr>
              <a:t>*</a:t>
            </a:r>
            <a:r>
              <a:rPr lang="en-US" sz="2000" i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en</a:t>
            </a:r>
            <a:r>
              <a:rPr lang="en-US" sz="2000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el </a:t>
            </a:r>
            <a:r>
              <a:rPr lang="en-US" sz="2000" i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caso</a:t>
            </a:r>
            <a:r>
              <a:rPr lang="en-US" sz="2000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de las </a:t>
            </a:r>
            <a:r>
              <a:rPr lang="en-US" sz="2000" i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cooperativas</a:t>
            </a:r>
            <a:r>
              <a:rPr lang="en-US" sz="2000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y </a:t>
            </a:r>
            <a:r>
              <a:rPr lang="en-US" sz="2000" i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sociedades</a:t>
            </a:r>
            <a:r>
              <a:rPr lang="en-US" sz="2000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lang="en-US" sz="2000" i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laborales</a:t>
            </a:r>
            <a:r>
              <a:rPr lang="en-US" sz="2000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junto </a:t>
            </a:r>
            <a:r>
              <a:rPr lang="es-ES" sz="2000" spc="-5" dirty="0">
                <a:latin typeface="Microsoft Sans Serif"/>
                <a:cs typeface="Microsoft Sans Serif"/>
              </a:rPr>
              <a:t>con un certificado </a:t>
            </a:r>
            <a:r>
              <a:rPr lang="en-US" sz="2000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de la </a:t>
            </a:r>
            <a:r>
              <a:rPr lang="en-US" sz="2000" i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cooperativa</a:t>
            </a:r>
            <a:r>
              <a:rPr lang="en-US" sz="2000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o </a:t>
            </a:r>
            <a:r>
              <a:rPr lang="en-US" sz="2000" i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sociedad</a:t>
            </a:r>
            <a:r>
              <a:rPr lang="en-US" sz="2000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lang="en-US" sz="2000" i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laboral</a:t>
            </a:r>
            <a:r>
              <a:rPr lang="en-US" sz="2000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*</a:t>
            </a:r>
            <a:r>
              <a:rPr lang="es-ES" sz="2000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</a:t>
            </a:r>
            <a:r>
              <a:rPr sz="2000" spc="-5" dirty="0" err="1">
                <a:latin typeface="Microsoft Sans Serif"/>
                <a:cs typeface="Microsoft Sans Serif"/>
              </a:rPr>
              <a:t>indicando</a:t>
            </a:r>
            <a:r>
              <a:rPr sz="2000" spc="-5" dirty="0">
                <a:latin typeface="Microsoft Sans Serif"/>
                <a:cs typeface="Microsoft Sans Serif"/>
              </a:rPr>
              <a:t> el tiempo que prevé  que dure dicha alta. El correspondiente documento </a:t>
            </a:r>
            <a:r>
              <a:rPr sz="2000" spc="15" dirty="0">
                <a:latin typeface="Microsoft Sans Serif"/>
                <a:cs typeface="Microsoft Sans Serif"/>
              </a:rPr>
              <a:t>acreditativo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deberá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estar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firmado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90" dirty="0">
                <a:latin typeface="Microsoft Sans Serif"/>
                <a:cs typeface="Microsoft Sans Serif"/>
              </a:rPr>
              <a:t>y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sellado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por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Seguridad </a:t>
            </a:r>
            <a:r>
              <a:rPr sz="2000" spc="-65" dirty="0">
                <a:latin typeface="Microsoft Sans Serif"/>
                <a:cs typeface="Microsoft Sans Serif"/>
              </a:rPr>
              <a:t>Social,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por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persona</a:t>
            </a:r>
            <a:r>
              <a:rPr lang="es-ES" sz="2000" spc="25" dirty="0">
                <a:latin typeface="Microsoft Sans Serif"/>
                <a:cs typeface="Microsoft Sans Serif"/>
              </a:rPr>
              <a:t> </a:t>
            </a:r>
            <a:r>
              <a:rPr sz="2000" spc="5" dirty="0" err="1">
                <a:latin typeface="Microsoft Sans Serif"/>
                <a:cs typeface="Microsoft Sans Serif"/>
              </a:rPr>
              <a:t>autorizada</a:t>
            </a:r>
            <a:r>
              <a:rPr sz="2000" spc="5" dirty="0">
                <a:latin typeface="Microsoft Sans Serif"/>
                <a:cs typeface="Microsoft Sans Serif"/>
              </a:rPr>
              <a:t>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contar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con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un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código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seguro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verificación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que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permita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comprobar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su </a:t>
            </a:r>
            <a:r>
              <a:rPr sz="2000" spc="25" dirty="0">
                <a:latin typeface="Microsoft Sans Serif"/>
                <a:cs typeface="Microsoft Sans Serif"/>
              </a:rPr>
              <a:t>origen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90" dirty="0">
                <a:latin typeface="Microsoft Sans Serif"/>
                <a:cs typeface="Microsoft Sans Serif"/>
              </a:rPr>
              <a:t>y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contenido.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40" dirty="0">
                <a:latin typeface="Microsoft Sans Serif"/>
                <a:cs typeface="Microsoft Sans Serif"/>
              </a:rPr>
              <a:t>Se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considerarán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las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incorporaciones </a:t>
            </a:r>
            <a:r>
              <a:rPr sz="2000" spc="-54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realizadas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partir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del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21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junio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2020.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marL="12700" marR="1717039">
              <a:lnSpc>
                <a:spcPct val="116100"/>
              </a:lnSpc>
              <a:buAutoNum type="alphaLcParenR" startAt="3"/>
              <a:tabLst>
                <a:tab pos="281305" algn="l"/>
              </a:tabLst>
            </a:pPr>
            <a:r>
              <a:rPr sz="2000" spc="-90" dirty="0">
                <a:latin typeface="Microsoft Sans Serif"/>
                <a:cs typeface="Microsoft Sans Serif"/>
              </a:rPr>
              <a:t>En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su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caso,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demanda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empleo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informe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vida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laboral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para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acreditar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inscripción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en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Oficina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Empleo </a:t>
            </a:r>
            <a:r>
              <a:rPr sz="2000" spc="60" dirty="0">
                <a:latin typeface="Microsoft Sans Serif"/>
                <a:cs typeface="Microsoft Sans Serif"/>
              </a:rPr>
              <a:t>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situación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 </a:t>
            </a:r>
            <a:r>
              <a:rPr sz="2000" spc="-545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desempleado.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Microsoft Sans Serif"/>
              <a:buAutoNum type="alphaLcParenR" startAt="3"/>
            </a:pPr>
            <a:endParaRPr sz="2000" dirty="0">
              <a:latin typeface="Microsoft Sans Serif"/>
              <a:cs typeface="Microsoft Sans Serif"/>
            </a:endParaRPr>
          </a:p>
          <a:p>
            <a:pPr marL="12700" marR="894715">
              <a:lnSpc>
                <a:spcPct val="116100"/>
              </a:lnSpc>
              <a:buAutoNum type="alphaLcParenR" startAt="3"/>
              <a:tabLst>
                <a:tab pos="313690" algn="l"/>
              </a:tabLst>
            </a:pPr>
            <a:r>
              <a:rPr sz="2000" spc="-90" dirty="0">
                <a:latin typeface="Microsoft Sans Serif"/>
                <a:cs typeface="Microsoft Sans Serif"/>
              </a:rPr>
              <a:t>En</a:t>
            </a:r>
            <a:r>
              <a:rPr sz="2000" spc="-10" dirty="0">
                <a:latin typeface="Microsoft Sans Serif"/>
                <a:cs typeface="Microsoft Sans Serif"/>
              </a:rPr>
              <a:t> el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caso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reincorporación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desde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un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15" dirty="0">
                <a:latin typeface="Microsoft Sans Serif"/>
                <a:cs typeface="Microsoft Sans Serif"/>
              </a:rPr>
              <a:t>ERTE,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informe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vida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laboral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del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trabajador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reincorporado,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documentación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acreditativa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5" dirty="0">
                <a:latin typeface="Microsoft Sans Serif"/>
                <a:cs typeface="Microsoft Sans Serif"/>
              </a:rPr>
              <a:t> su </a:t>
            </a:r>
            <a:r>
              <a:rPr sz="2000" spc="-545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inclusión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en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un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35" dirty="0">
                <a:latin typeface="Microsoft Sans Serif"/>
                <a:cs typeface="Microsoft Sans Serif"/>
              </a:rPr>
              <a:t>ERTE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90" dirty="0">
                <a:latin typeface="Microsoft Sans Serif"/>
                <a:cs typeface="Microsoft Sans Serif"/>
              </a:rPr>
              <a:t>y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declaración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del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empresario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donde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se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indique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que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la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reincorporación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es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por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seis</a:t>
            </a:r>
            <a:r>
              <a:rPr sz="2000" spc="-15" dirty="0">
                <a:latin typeface="Microsoft Sans Serif"/>
                <a:cs typeface="Microsoft Sans Serif"/>
              </a:rPr>
              <a:t> meses </a:t>
            </a:r>
            <a:r>
              <a:rPr sz="2000" spc="35" dirty="0">
                <a:latin typeface="Microsoft Sans Serif"/>
                <a:cs typeface="Microsoft Sans Serif"/>
              </a:rPr>
              <a:t>mínimo.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Microsoft Sans Serif"/>
              <a:buAutoNum type="alphaLcParenR" startAt="3"/>
            </a:pPr>
            <a:endParaRPr sz="2000" dirty="0">
              <a:latin typeface="Microsoft Sans Serif"/>
              <a:cs typeface="Microsoft Sans Serif"/>
            </a:endParaRPr>
          </a:p>
          <a:p>
            <a:pPr marL="12700" marR="651510">
              <a:lnSpc>
                <a:spcPct val="116100"/>
              </a:lnSpc>
              <a:buAutoNum type="alphaLcParenR" startAt="3"/>
              <a:tabLst>
                <a:tab pos="30099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Hoja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alta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servicios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en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Agencia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para</a:t>
            </a:r>
            <a:r>
              <a:rPr sz="2000" spc="-10" dirty="0">
                <a:latin typeface="Microsoft Sans Serif"/>
                <a:cs typeface="Microsoft Sans Serif"/>
              </a:rPr>
              <a:t> el </a:t>
            </a:r>
            <a:r>
              <a:rPr sz="2000" spc="-5" dirty="0">
                <a:latin typeface="Microsoft Sans Serif"/>
                <a:cs typeface="Microsoft Sans Serif"/>
              </a:rPr>
              <a:t>Empleo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persona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contratada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que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se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incorpora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como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socia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trabajadora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trabajo, </a:t>
            </a:r>
            <a:r>
              <a:rPr sz="2000" spc="-54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según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modelo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publicado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en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sede </a:t>
            </a:r>
            <a:r>
              <a:rPr sz="2000" spc="15" dirty="0">
                <a:latin typeface="Microsoft Sans Serif"/>
                <a:cs typeface="Microsoft Sans Serif"/>
              </a:rPr>
              <a:t>electrónica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https://sede.madrid.es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90" dirty="0">
                <a:latin typeface="Microsoft Sans Serif"/>
                <a:cs typeface="Microsoft Sans Serif"/>
              </a:rPr>
              <a:t>y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en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página </a:t>
            </a:r>
            <a:r>
              <a:rPr sz="2000" spc="20" dirty="0">
                <a:latin typeface="Microsoft Sans Serif"/>
                <a:cs typeface="Microsoft Sans Serif"/>
              </a:rPr>
              <a:t>web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Agencia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para</a:t>
            </a:r>
            <a:r>
              <a:rPr sz="2000" spc="-10" dirty="0">
                <a:latin typeface="Microsoft Sans Serif"/>
                <a:cs typeface="Microsoft Sans Serif"/>
              </a:rPr>
              <a:t> el </a:t>
            </a:r>
            <a:r>
              <a:rPr sz="2000" spc="-5" dirty="0">
                <a:latin typeface="Microsoft Sans Serif"/>
                <a:cs typeface="Microsoft Sans Serif"/>
              </a:rPr>
              <a:t>Empleo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Madrid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000" spc="-5" dirty="0">
                <a:latin typeface="Microsoft Sans Serif"/>
                <a:cs typeface="Microsoft Sans Serif"/>
                <a:hlinkClick r:id="rId3"/>
              </a:rPr>
              <a:t>(www.madrid.es/agenciaparaelempleo).</a:t>
            </a:r>
            <a:endParaRPr lang="es-ES" sz="2000" spc="-5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endParaRPr lang="es-ES" sz="2100" spc="-5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es-ES" sz="2100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*</a:t>
            </a:r>
            <a:r>
              <a:rPr lang="es-ES" i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solo para la convocatoria correspondiente a Vicálvaro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023" y="2464075"/>
            <a:ext cx="17368520" cy="7388225"/>
          </a:xfrm>
          <a:custGeom>
            <a:avLst/>
            <a:gdLst/>
            <a:ahLst/>
            <a:cxnLst/>
            <a:rect l="l" t="t" r="r" b="b"/>
            <a:pathLst>
              <a:path w="17368520" h="7388225">
                <a:moveTo>
                  <a:pt x="17143311" y="7387849"/>
                </a:moveTo>
                <a:lnTo>
                  <a:pt x="224689" y="7387849"/>
                </a:lnTo>
                <a:lnTo>
                  <a:pt x="179488" y="7383259"/>
                </a:lnTo>
                <a:lnTo>
                  <a:pt x="137350" y="7370099"/>
                </a:lnTo>
                <a:lnTo>
                  <a:pt x="99188" y="7349287"/>
                </a:lnTo>
                <a:lnTo>
                  <a:pt x="65916" y="7321737"/>
                </a:lnTo>
                <a:lnTo>
                  <a:pt x="38448" y="7288367"/>
                </a:lnTo>
                <a:lnTo>
                  <a:pt x="17697" y="7250092"/>
                </a:lnTo>
                <a:lnTo>
                  <a:pt x="4576" y="7207829"/>
                </a:lnTo>
                <a:lnTo>
                  <a:pt x="0" y="7162494"/>
                </a:lnTo>
                <a:lnTo>
                  <a:pt x="0" y="225354"/>
                </a:lnTo>
                <a:lnTo>
                  <a:pt x="4576" y="180019"/>
                </a:lnTo>
                <a:lnTo>
                  <a:pt x="17697" y="137756"/>
                </a:lnTo>
                <a:lnTo>
                  <a:pt x="38448" y="99481"/>
                </a:lnTo>
                <a:lnTo>
                  <a:pt x="65916" y="66111"/>
                </a:lnTo>
                <a:lnTo>
                  <a:pt x="99188" y="38562"/>
                </a:lnTo>
                <a:lnTo>
                  <a:pt x="137350" y="17749"/>
                </a:lnTo>
                <a:lnTo>
                  <a:pt x="179488" y="4590"/>
                </a:lnTo>
                <a:lnTo>
                  <a:pt x="224689" y="0"/>
                </a:lnTo>
                <a:lnTo>
                  <a:pt x="17143311" y="0"/>
                </a:lnTo>
                <a:lnTo>
                  <a:pt x="17188512" y="4590"/>
                </a:lnTo>
                <a:lnTo>
                  <a:pt x="17230650" y="17749"/>
                </a:lnTo>
                <a:lnTo>
                  <a:pt x="17268812" y="38562"/>
                </a:lnTo>
                <a:lnTo>
                  <a:pt x="17302084" y="66111"/>
                </a:lnTo>
                <a:lnTo>
                  <a:pt x="17329552" y="99481"/>
                </a:lnTo>
                <a:lnTo>
                  <a:pt x="17350303" y="137756"/>
                </a:lnTo>
                <a:lnTo>
                  <a:pt x="17363424" y="180019"/>
                </a:lnTo>
                <a:lnTo>
                  <a:pt x="17368001" y="225354"/>
                </a:lnTo>
                <a:lnTo>
                  <a:pt x="17368001" y="7162494"/>
                </a:lnTo>
                <a:lnTo>
                  <a:pt x="17363424" y="7207829"/>
                </a:lnTo>
                <a:lnTo>
                  <a:pt x="17350303" y="7250092"/>
                </a:lnTo>
                <a:lnTo>
                  <a:pt x="17329552" y="7288367"/>
                </a:lnTo>
                <a:lnTo>
                  <a:pt x="17302084" y="7321737"/>
                </a:lnTo>
                <a:lnTo>
                  <a:pt x="17268812" y="7349287"/>
                </a:lnTo>
                <a:lnTo>
                  <a:pt x="17230650" y="7370099"/>
                </a:lnTo>
                <a:lnTo>
                  <a:pt x="17188512" y="7383259"/>
                </a:lnTo>
                <a:lnTo>
                  <a:pt x="17143311" y="738784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1223" y="622324"/>
            <a:ext cx="2867024" cy="23526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36915" y="7502557"/>
            <a:ext cx="11983085" cy="17399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algn="ctr">
              <a:lnSpc>
                <a:spcPts val="4350"/>
              </a:lnSpc>
              <a:spcBef>
                <a:spcPts val="620"/>
              </a:spcBef>
            </a:pPr>
            <a:r>
              <a:rPr sz="4000" b="1" spc="-20" dirty="0">
                <a:latin typeface="Arial"/>
                <a:cs typeface="Arial"/>
              </a:rPr>
              <a:t>Pero</a:t>
            </a:r>
            <a:r>
              <a:rPr sz="4000" b="1" spc="-165" dirty="0">
                <a:latin typeface="Arial"/>
                <a:cs typeface="Arial"/>
              </a:rPr>
              <a:t> </a:t>
            </a:r>
            <a:r>
              <a:rPr sz="4000" b="1" spc="35" dirty="0">
                <a:latin typeface="Arial"/>
                <a:cs typeface="Arial"/>
              </a:rPr>
              <a:t>esa</a:t>
            </a:r>
            <a:r>
              <a:rPr sz="4000" b="1" spc="-160" dirty="0">
                <a:latin typeface="Arial"/>
                <a:cs typeface="Arial"/>
              </a:rPr>
              <a:t> </a:t>
            </a:r>
            <a:r>
              <a:rPr sz="4000" b="1" spc="20" dirty="0">
                <a:latin typeface="Arial"/>
                <a:cs typeface="Arial"/>
              </a:rPr>
              <a:t>formalización</a:t>
            </a:r>
            <a:r>
              <a:rPr sz="4000" b="1" spc="-160" dirty="0">
                <a:latin typeface="Arial"/>
                <a:cs typeface="Arial"/>
              </a:rPr>
              <a:t> </a:t>
            </a:r>
            <a:r>
              <a:rPr sz="4000" b="1" spc="15" dirty="0">
                <a:latin typeface="Arial"/>
                <a:cs typeface="Arial"/>
              </a:rPr>
              <a:t>se</a:t>
            </a:r>
            <a:r>
              <a:rPr sz="4000" b="1" spc="-160" dirty="0">
                <a:latin typeface="Arial"/>
                <a:cs typeface="Arial"/>
              </a:rPr>
              <a:t> </a:t>
            </a:r>
            <a:r>
              <a:rPr sz="4000" b="1" spc="125" dirty="0">
                <a:latin typeface="Arial"/>
                <a:cs typeface="Arial"/>
              </a:rPr>
              <a:t>deberá</a:t>
            </a:r>
            <a:r>
              <a:rPr sz="4000" b="1" spc="-160" dirty="0">
                <a:latin typeface="Arial"/>
                <a:cs typeface="Arial"/>
              </a:rPr>
              <a:t> </a:t>
            </a:r>
            <a:r>
              <a:rPr sz="4000" b="1" spc="90" dirty="0">
                <a:latin typeface="Arial"/>
                <a:cs typeface="Arial"/>
              </a:rPr>
              <a:t>presentar</a:t>
            </a:r>
            <a:r>
              <a:rPr sz="4000" b="1" spc="-160" dirty="0">
                <a:latin typeface="Arial"/>
                <a:cs typeface="Arial"/>
              </a:rPr>
              <a:t> </a:t>
            </a:r>
            <a:r>
              <a:rPr sz="4000" b="1" spc="75" dirty="0">
                <a:latin typeface="Arial"/>
                <a:cs typeface="Arial"/>
              </a:rPr>
              <a:t>en</a:t>
            </a:r>
            <a:r>
              <a:rPr sz="4000" b="1" spc="-165" dirty="0">
                <a:latin typeface="Arial"/>
                <a:cs typeface="Arial"/>
              </a:rPr>
              <a:t> </a:t>
            </a:r>
            <a:r>
              <a:rPr sz="4000" b="1" spc="40" dirty="0">
                <a:latin typeface="Arial"/>
                <a:cs typeface="Arial"/>
              </a:rPr>
              <a:t>el </a:t>
            </a:r>
            <a:r>
              <a:rPr sz="4000" b="1" spc="-1095" dirty="0">
                <a:latin typeface="Arial"/>
                <a:cs typeface="Arial"/>
              </a:rPr>
              <a:t> </a:t>
            </a:r>
            <a:r>
              <a:rPr sz="4000" b="1" spc="10" dirty="0">
                <a:latin typeface="Arial"/>
                <a:cs typeface="Arial"/>
              </a:rPr>
              <a:t>plazo </a:t>
            </a:r>
            <a:r>
              <a:rPr sz="4000" b="1" spc="65" dirty="0">
                <a:latin typeface="Arial"/>
                <a:cs typeface="Arial"/>
              </a:rPr>
              <a:t>máximo </a:t>
            </a:r>
            <a:r>
              <a:rPr sz="4000" b="1" spc="160" dirty="0">
                <a:latin typeface="Arial"/>
                <a:cs typeface="Arial"/>
              </a:rPr>
              <a:t>de </a:t>
            </a:r>
            <a:r>
              <a:rPr sz="4000" b="1" spc="-15" dirty="0">
                <a:latin typeface="Arial"/>
                <a:cs typeface="Arial"/>
              </a:rPr>
              <a:t>un </a:t>
            </a:r>
            <a:r>
              <a:rPr sz="4000" b="1" spc="70" dirty="0">
                <a:latin typeface="Arial"/>
                <a:cs typeface="Arial"/>
              </a:rPr>
              <a:t>mes </a:t>
            </a:r>
            <a:r>
              <a:rPr sz="4000" b="1" spc="80" dirty="0">
                <a:latin typeface="Arial"/>
                <a:cs typeface="Arial"/>
              </a:rPr>
              <a:t>a </a:t>
            </a:r>
            <a:r>
              <a:rPr sz="4000" b="1" spc="95" dirty="0">
                <a:latin typeface="Arial"/>
                <a:cs typeface="Arial"/>
              </a:rPr>
              <a:t>contar </a:t>
            </a:r>
            <a:r>
              <a:rPr sz="4000" b="1" spc="100" dirty="0">
                <a:latin typeface="Arial"/>
                <a:cs typeface="Arial"/>
              </a:rPr>
              <a:t>desde </a:t>
            </a:r>
            <a:r>
              <a:rPr sz="4000" b="1" dirty="0">
                <a:latin typeface="Arial"/>
                <a:cs typeface="Arial"/>
              </a:rPr>
              <a:t>la 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resolución</a:t>
            </a:r>
            <a:r>
              <a:rPr sz="4000" b="1" spc="-160" dirty="0">
                <a:latin typeface="Arial"/>
                <a:cs typeface="Arial"/>
              </a:rPr>
              <a:t> </a:t>
            </a:r>
            <a:r>
              <a:rPr sz="4000" b="1" spc="160" dirty="0">
                <a:latin typeface="Arial"/>
                <a:cs typeface="Arial"/>
              </a:rPr>
              <a:t>de</a:t>
            </a:r>
            <a:r>
              <a:rPr sz="4000" b="1" spc="-16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la</a:t>
            </a:r>
            <a:r>
              <a:rPr sz="4000" b="1" spc="-160" dirty="0">
                <a:latin typeface="Arial"/>
                <a:cs typeface="Arial"/>
              </a:rPr>
              <a:t> </a:t>
            </a:r>
            <a:r>
              <a:rPr sz="4000" b="1" spc="25" dirty="0">
                <a:latin typeface="Arial"/>
                <a:cs typeface="Arial"/>
              </a:rPr>
              <a:t>concesión</a:t>
            </a:r>
            <a:r>
              <a:rPr sz="4000" b="1" spc="-155" dirty="0">
                <a:latin typeface="Arial"/>
                <a:cs typeface="Arial"/>
              </a:rPr>
              <a:t> </a:t>
            </a:r>
            <a:r>
              <a:rPr sz="4000" b="1" spc="160" dirty="0">
                <a:latin typeface="Arial"/>
                <a:cs typeface="Arial"/>
              </a:rPr>
              <a:t>de</a:t>
            </a:r>
            <a:r>
              <a:rPr sz="4000" b="1" spc="-16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la</a:t>
            </a:r>
            <a:r>
              <a:rPr sz="4000" b="1" spc="-160" dirty="0">
                <a:latin typeface="Arial"/>
                <a:cs typeface="Arial"/>
              </a:rPr>
              <a:t> </a:t>
            </a:r>
            <a:r>
              <a:rPr sz="4000" b="1" spc="20" dirty="0">
                <a:latin typeface="Arial"/>
                <a:cs typeface="Arial"/>
              </a:rPr>
              <a:t>subvención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8632" y="3497652"/>
            <a:ext cx="580390" cy="78105"/>
          </a:xfrm>
          <a:custGeom>
            <a:avLst/>
            <a:gdLst/>
            <a:ahLst/>
            <a:cxnLst/>
            <a:rect l="l" t="t" r="r" b="b"/>
            <a:pathLst>
              <a:path w="580389" h="78104">
                <a:moveTo>
                  <a:pt x="541355" y="77990"/>
                </a:moveTo>
                <a:lnTo>
                  <a:pt x="39010" y="77990"/>
                </a:lnTo>
                <a:lnTo>
                  <a:pt x="23830" y="74924"/>
                </a:lnTo>
                <a:lnTo>
                  <a:pt x="11429" y="66565"/>
                </a:lnTo>
                <a:lnTo>
                  <a:pt x="3067" y="54169"/>
                </a:lnTo>
                <a:lnTo>
                  <a:pt x="0" y="38995"/>
                </a:lnTo>
                <a:lnTo>
                  <a:pt x="3067" y="23821"/>
                </a:lnTo>
                <a:lnTo>
                  <a:pt x="11429" y="11425"/>
                </a:lnTo>
                <a:lnTo>
                  <a:pt x="23830" y="3066"/>
                </a:lnTo>
                <a:lnTo>
                  <a:pt x="39010" y="0"/>
                </a:lnTo>
                <a:lnTo>
                  <a:pt x="541355" y="0"/>
                </a:lnTo>
                <a:lnTo>
                  <a:pt x="556535" y="3066"/>
                </a:lnTo>
                <a:lnTo>
                  <a:pt x="568935" y="11425"/>
                </a:lnTo>
                <a:lnTo>
                  <a:pt x="577298" y="23821"/>
                </a:lnTo>
                <a:lnTo>
                  <a:pt x="580365" y="38995"/>
                </a:lnTo>
                <a:lnTo>
                  <a:pt x="577298" y="54191"/>
                </a:lnTo>
                <a:lnTo>
                  <a:pt x="568935" y="66584"/>
                </a:lnTo>
                <a:lnTo>
                  <a:pt x="556535" y="74932"/>
                </a:lnTo>
                <a:lnTo>
                  <a:pt x="541355" y="77990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3926" y="2711462"/>
            <a:ext cx="2589530" cy="2058035"/>
          </a:xfrm>
          <a:custGeom>
            <a:avLst/>
            <a:gdLst/>
            <a:ahLst/>
            <a:cxnLst/>
            <a:rect l="l" t="t" r="r" b="b"/>
            <a:pathLst>
              <a:path w="2589529" h="2058035">
                <a:moveTo>
                  <a:pt x="2132393" y="772261"/>
                </a:moveTo>
                <a:lnTo>
                  <a:pt x="2124456" y="723226"/>
                </a:lnTo>
                <a:lnTo>
                  <a:pt x="2102370" y="680605"/>
                </a:lnTo>
                <a:lnTo>
                  <a:pt x="2068715" y="646963"/>
                </a:lnTo>
                <a:lnTo>
                  <a:pt x="2054364" y="639533"/>
                </a:lnTo>
                <a:lnTo>
                  <a:pt x="2054364" y="772261"/>
                </a:lnTo>
                <a:lnTo>
                  <a:pt x="2054364" y="878166"/>
                </a:lnTo>
                <a:lnTo>
                  <a:pt x="2048281" y="908240"/>
                </a:lnTo>
                <a:lnTo>
                  <a:pt x="2031695" y="932815"/>
                </a:lnTo>
                <a:lnTo>
                  <a:pt x="2007108" y="949401"/>
                </a:lnTo>
                <a:lnTo>
                  <a:pt x="2005990" y="949629"/>
                </a:lnTo>
                <a:lnTo>
                  <a:pt x="2005990" y="700811"/>
                </a:lnTo>
                <a:lnTo>
                  <a:pt x="2007108" y="701027"/>
                </a:lnTo>
                <a:lnTo>
                  <a:pt x="2031695" y="717613"/>
                </a:lnTo>
                <a:lnTo>
                  <a:pt x="2048281" y="742200"/>
                </a:lnTo>
                <a:lnTo>
                  <a:pt x="2054364" y="772261"/>
                </a:lnTo>
                <a:lnTo>
                  <a:pt x="2054364" y="639533"/>
                </a:lnTo>
                <a:lnTo>
                  <a:pt x="2026081" y="624890"/>
                </a:lnTo>
                <a:lnTo>
                  <a:pt x="2005990" y="621652"/>
                </a:lnTo>
                <a:lnTo>
                  <a:pt x="2005990" y="108610"/>
                </a:lnTo>
                <a:lnTo>
                  <a:pt x="1999792" y="77990"/>
                </a:lnTo>
                <a:lnTo>
                  <a:pt x="1997443" y="66370"/>
                </a:lnTo>
                <a:lnTo>
                  <a:pt x="1974138" y="31838"/>
                </a:lnTo>
                <a:lnTo>
                  <a:pt x="1939594" y="8547"/>
                </a:lnTo>
                <a:lnTo>
                  <a:pt x="1927974" y="6197"/>
                </a:lnTo>
                <a:lnTo>
                  <a:pt x="1927974" y="108610"/>
                </a:lnTo>
                <a:lnTo>
                  <a:pt x="1927974" y="1618043"/>
                </a:lnTo>
                <a:lnTo>
                  <a:pt x="1925561" y="1629956"/>
                </a:lnTo>
                <a:lnTo>
                  <a:pt x="1918995" y="1639697"/>
                </a:lnTo>
                <a:lnTo>
                  <a:pt x="1909254" y="1646262"/>
                </a:lnTo>
                <a:lnTo>
                  <a:pt x="1897341" y="1648675"/>
                </a:lnTo>
                <a:lnTo>
                  <a:pt x="1885416" y="1646262"/>
                </a:lnTo>
                <a:lnTo>
                  <a:pt x="1875675" y="1639697"/>
                </a:lnTo>
                <a:lnTo>
                  <a:pt x="1869109" y="1629956"/>
                </a:lnTo>
                <a:lnTo>
                  <a:pt x="1866696" y="1618043"/>
                </a:lnTo>
                <a:lnTo>
                  <a:pt x="1866696" y="1603641"/>
                </a:lnTo>
                <a:lnTo>
                  <a:pt x="1866696" y="1603514"/>
                </a:lnTo>
                <a:lnTo>
                  <a:pt x="1866696" y="123405"/>
                </a:lnTo>
                <a:lnTo>
                  <a:pt x="1866760" y="123088"/>
                </a:lnTo>
                <a:lnTo>
                  <a:pt x="1866696" y="122758"/>
                </a:lnTo>
                <a:lnTo>
                  <a:pt x="1866696" y="108610"/>
                </a:lnTo>
                <a:lnTo>
                  <a:pt x="1869109" y="96697"/>
                </a:lnTo>
                <a:lnTo>
                  <a:pt x="1875675" y="86956"/>
                </a:lnTo>
                <a:lnTo>
                  <a:pt x="1885416" y="80391"/>
                </a:lnTo>
                <a:lnTo>
                  <a:pt x="1897341" y="77990"/>
                </a:lnTo>
                <a:lnTo>
                  <a:pt x="1909254" y="80391"/>
                </a:lnTo>
                <a:lnTo>
                  <a:pt x="1918995" y="86956"/>
                </a:lnTo>
                <a:lnTo>
                  <a:pt x="1925561" y="96697"/>
                </a:lnTo>
                <a:lnTo>
                  <a:pt x="1927974" y="108610"/>
                </a:lnTo>
                <a:lnTo>
                  <a:pt x="1927974" y="6197"/>
                </a:lnTo>
                <a:lnTo>
                  <a:pt x="1855089" y="8547"/>
                </a:lnTo>
                <a:lnTo>
                  <a:pt x="1820545" y="31838"/>
                </a:lnTo>
                <a:lnTo>
                  <a:pt x="1797240" y="66370"/>
                </a:lnTo>
                <a:lnTo>
                  <a:pt x="1791335" y="95491"/>
                </a:lnTo>
                <a:lnTo>
                  <a:pt x="1788680" y="96583"/>
                </a:lnTo>
                <a:lnTo>
                  <a:pt x="1788680" y="180924"/>
                </a:lnTo>
                <a:lnTo>
                  <a:pt x="1788680" y="1545767"/>
                </a:lnTo>
                <a:lnTo>
                  <a:pt x="834605" y="1153909"/>
                </a:lnTo>
                <a:lnTo>
                  <a:pt x="834605" y="1141107"/>
                </a:lnTo>
                <a:lnTo>
                  <a:pt x="834605" y="585597"/>
                </a:lnTo>
                <a:lnTo>
                  <a:pt x="834605" y="572757"/>
                </a:lnTo>
                <a:lnTo>
                  <a:pt x="1788680" y="180924"/>
                </a:lnTo>
                <a:lnTo>
                  <a:pt x="1788680" y="96583"/>
                </a:lnTo>
                <a:lnTo>
                  <a:pt x="787920" y="507606"/>
                </a:lnTo>
                <a:lnTo>
                  <a:pt x="756577" y="507606"/>
                </a:lnTo>
                <a:lnTo>
                  <a:pt x="756577" y="585597"/>
                </a:lnTo>
                <a:lnTo>
                  <a:pt x="756577" y="1141107"/>
                </a:lnTo>
                <a:lnTo>
                  <a:pt x="656615" y="1141107"/>
                </a:lnTo>
                <a:lnTo>
                  <a:pt x="617550" y="1141107"/>
                </a:lnTo>
                <a:lnTo>
                  <a:pt x="617550" y="1219098"/>
                </a:lnTo>
                <a:lnTo>
                  <a:pt x="617550" y="1812505"/>
                </a:lnTo>
                <a:lnTo>
                  <a:pt x="611568" y="1856854"/>
                </a:lnTo>
                <a:lnTo>
                  <a:pt x="594702" y="1896745"/>
                </a:lnTo>
                <a:lnTo>
                  <a:pt x="568553" y="1930565"/>
                </a:lnTo>
                <a:lnTo>
                  <a:pt x="534720" y="1956714"/>
                </a:lnTo>
                <a:lnTo>
                  <a:pt x="494817" y="1973580"/>
                </a:lnTo>
                <a:lnTo>
                  <a:pt x="450430" y="1979561"/>
                </a:lnTo>
                <a:lnTo>
                  <a:pt x="406069" y="1973580"/>
                </a:lnTo>
                <a:lnTo>
                  <a:pt x="366166" y="1956727"/>
                </a:lnTo>
                <a:lnTo>
                  <a:pt x="332320" y="1930577"/>
                </a:lnTo>
                <a:lnTo>
                  <a:pt x="306171" y="1896757"/>
                </a:lnTo>
                <a:lnTo>
                  <a:pt x="289293" y="1856867"/>
                </a:lnTo>
                <a:lnTo>
                  <a:pt x="283311" y="1812505"/>
                </a:lnTo>
                <a:lnTo>
                  <a:pt x="283311" y="1219098"/>
                </a:lnTo>
                <a:lnTo>
                  <a:pt x="355866" y="1219098"/>
                </a:lnTo>
                <a:lnTo>
                  <a:pt x="617550" y="1219098"/>
                </a:lnTo>
                <a:lnTo>
                  <a:pt x="617550" y="1141107"/>
                </a:lnTo>
                <a:lnTo>
                  <a:pt x="355866" y="1141107"/>
                </a:lnTo>
                <a:lnTo>
                  <a:pt x="310857" y="1137462"/>
                </a:lnTo>
                <a:lnTo>
                  <a:pt x="268135" y="1126921"/>
                </a:lnTo>
                <a:lnTo>
                  <a:pt x="228282" y="1110056"/>
                </a:lnTo>
                <a:lnTo>
                  <a:pt x="191871" y="1087450"/>
                </a:lnTo>
                <a:lnTo>
                  <a:pt x="159473" y="1059675"/>
                </a:lnTo>
                <a:lnTo>
                  <a:pt x="131686" y="1027290"/>
                </a:lnTo>
                <a:lnTo>
                  <a:pt x="109067" y="990904"/>
                </a:lnTo>
                <a:lnTo>
                  <a:pt x="92202" y="951064"/>
                </a:lnTo>
                <a:lnTo>
                  <a:pt x="81661" y="908354"/>
                </a:lnTo>
                <a:lnTo>
                  <a:pt x="78016" y="863358"/>
                </a:lnTo>
                <a:lnTo>
                  <a:pt x="81661" y="818362"/>
                </a:lnTo>
                <a:lnTo>
                  <a:pt x="92202" y="775652"/>
                </a:lnTo>
                <a:lnTo>
                  <a:pt x="109067" y="735812"/>
                </a:lnTo>
                <a:lnTo>
                  <a:pt x="131686" y="699414"/>
                </a:lnTo>
                <a:lnTo>
                  <a:pt x="159473" y="667042"/>
                </a:lnTo>
                <a:lnTo>
                  <a:pt x="191871" y="639254"/>
                </a:lnTo>
                <a:lnTo>
                  <a:pt x="228282" y="616648"/>
                </a:lnTo>
                <a:lnTo>
                  <a:pt x="268135" y="599782"/>
                </a:lnTo>
                <a:lnTo>
                  <a:pt x="310857" y="589241"/>
                </a:lnTo>
                <a:lnTo>
                  <a:pt x="355866" y="585597"/>
                </a:lnTo>
                <a:lnTo>
                  <a:pt x="756577" y="585597"/>
                </a:lnTo>
                <a:lnTo>
                  <a:pt x="756577" y="507606"/>
                </a:lnTo>
                <a:lnTo>
                  <a:pt x="355866" y="507606"/>
                </a:lnTo>
                <a:lnTo>
                  <a:pt x="307644" y="510870"/>
                </a:lnTo>
                <a:lnTo>
                  <a:pt x="261366" y="520344"/>
                </a:lnTo>
                <a:lnTo>
                  <a:pt x="217474" y="535622"/>
                </a:lnTo>
                <a:lnTo>
                  <a:pt x="176390" y="556260"/>
                </a:lnTo>
                <a:lnTo>
                  <a:pt x="138531" y="581837"/>
                </a:lnTo>
                <a:lnTo>
                  <a:pt x="104343" y="611936"/>
                </a:lnTo>
                <a:lnTo>
                  <a:pt x="74231" y="646125"/>
                </a:lnTo>
                <a:lnTo>
                  <a:pt x="48653" y="683958"/>
                </a:lnTo>
                <a:lnTo>
                  <a:pt x="28003" y="725030"/>
                </a:lnTo>
                <a:lnTo>
                  <a:pt x="12725" y="768908"/>
                </a:lnTo>
                <a:lnTo>
                  <a:pt x="3251" y="815162"/>
                </a:lnTo>
                <a:lnTo>
                  <a:pt x="0" y="863358"/>
                </a:lnTo>
                <a:lnTo>
                  <a:pt x="3251" y="911555"/>
                </a:lnTo>
                <a:lnTo>
                  <a:pt x="12725" y="957808"/>
                </a:lnTo>
                <a:lnTo>
                  <a:pt x="28003" y="1001674"/>
                </a:lnTo>
                <a:lnTo>
                  <a:pt x="48653" y="1042746"/>
                </a:lnTo>
                <a:lnTo>
                  <a:pt x="74231" y="1080592"/>
                </a:lnTo>
                <a:lnTo>
                  <a:pt x="104343" y="1114767"/>
                </a:lnTo>
                <a:lnTo>
                  <a:pt x="138531" y="1144866"/>
                </a:lnTo>
                <a:lnTo>
                  <a:pt x="176390" y="1170444"/>
                </a:lnTo>
                <a:lnTo>
                  <a:pt x="205295" y="1184973"/>
                </a:lnTo>
                <a:lnTo>
                  <a:pt x="205295" y="1812505"/>
                </a:lnTo>
                <a:lnTo>
                  <a:pt x="210273" y="1861832"/>
                </a:lnTo>
                <a:lnTo>
                  <a:pt x="224586" y="1907806"/>
                </a:lnTo>
                <a:lnTo>
                  <a:pt x="247205" y="1949424"/>
                </a:lnTo>
                <a:lnTo>
                  <a:pt x="277164" y="1985708"/>
                </a:lnTo>
                <a:lnTo>
                  <a:pt x="313461" y="2015642"/>
                </a:lnTo>
                <a:lnTo>
                  <a:pt x="355092" y="2038261"/>
                </a:lnTo>
                <a:lnTo>
                  <a:pt x="401078" y="2052561"/>
                </a:lnTo>
                <a:lnTo>
                  <a:pt x="450430" y="2057552"/>
                </a:lnTo>
                <a:lnTo>
                  <a:pt x="499783" y="2052561"/>
                </a:lnTo>
                <a:lnTo>
                  <a:pt x="545769" y="2038261"/>
                </a:lnTo>
                <a:lnTo>
                  <a:pt x="587413" y="2015642"/>
                </a:lnTo>
                <a:lnTo>
                  <a:pt x="623722" y="1985708"/>
                </a:lnTo>
                <a:lnTo>
                  <a:pt x="628789" y="1979561"/>
                </a:lnTo>
                <a:lnTo>
                  <a:pt x="653681" y="1949424"/>
                </a:lnTo>
                <a:lnTo>
                  <a:pt x="676325" y="1907806"/>
                </a:lnTo>
                <a:lnTo>
                  <a:pt x="690626" y="1861832"/>
                </a:lnTo>
                <a:lnTo>
                  <a:pt x="695617" y="1812505"/>
                </a:lnTo>
                <a:lnTo>
                  <a:pt x="695617" y="1219098"/>
                </a:lnTo>
                <a:lnTo>
                  <a:pt x="787971" y="1219098"/>
                </a:lnTo>
                <a:lnTo>
                  <a:pt x="1791347" y="1631251"/>
                </a:lnTo>
                <a:lnTo>
                  <a:pt x="1797240" y="1660283"/>
                </a:lnTo>
                <a:lnTo>
                  <a:pt x="1820545" y="1694815"/>
                </a:lnTo>
                <a:lnTo>
                  <a:pt x="1855089" y="1718119"/>
                </a:lnTo>
                <a:lnTo>
                  <a:pt x="1897341" y="1726666"/>
                </a:lnTo>
                <a:lnTo>
                  <a:pt x="1939594" y="1718119"/>
                </a:lnTo>
                <a:lnTo>
                  <a:pt x="1974138" y="1694815"/>
                </a:lnTo>
                <a:lnTo>
                  <a:pt x="1997443" y="1660283"/>
                </a:lnTo>
                <a:lnTo>
                  <a:pt x="1999792" y="1648675"/>
                </a:lnTo>
                <a:lnTo>
                  <a:pt x="2005990" y="1618043"/>
                </a:lnTo>
                <a:lnTo>
                  <a:pt x="2005990" y="1028801"/>
                </a:lnTo>
                <a:lnTo>
                  <a:pt x="2026081" y="1025550"/>
                </a:lnTo>
                <a:lnTo>
                  <a:pt x="2068715" y="1003477"/>
                </a:lnTo>
                <a:lnTo>
                  <a:pt x="2102370" y="969835"/>
                </a:lnTo>
                <a:lnTo>
                  <a:pt x="2124456" y="927214"/>
                </a:lnTo>
                <a:lnTo>
                  <a:pt x="2132393" y="878166"/>
                </a:lnTo>
                <a:lnTo>
                  <a:pt x="2132393" y="772261"/>
                </a:lnTo>
                <a:close/>
              </a:path>
              <a:path w="2589529" h="2058035">
                <a:moveTo>
                  <a:pt x="2589314" y="1396580"/>
                </a:moveTo>
                <a:lnTo>
                  <a:pt x="2222677" y="1013929"/>
                </a:lnTo>
                <a:lnTo>
                  <a:pt x="2195093" y="1002499"/>
                </a:lnTo>
                <a:lnTo>
                  <a:pt x="2180399" y="1005357"/>
                </a:lnTo>
                <a:lnTo>
                  <a:pt x="2167496" y="1013929"/>
                </a:lnTo>
                <a:lnTo>
                  <a:pt x="2158923" y="1026833"/>
                </a:lnTo>
                <a:lnTo>
                  <a:pt x="2156066" y="1041514"/>
                </a:lnTo>
                <a:lnTo>
                  <a:pt x="2158923" y="1056195"/>
                </a:lnTo>
                <a:lnTo>
                  <a:pt x="2522702" y="1424165"/>
                </a:lnTo>
                <a:lnTo>
                  <a:pt x="2550261" y="1435595"/>
                </a:lnTo>
                <a:lnTo>
                  <a:pt x="2557716" y="1434884"/>
                </a:lnTo>
                <a:lnTo>
                  <a:pt x="2589314" y="1396580"/>
                </a:lnTo>
                <a:close/>
              </a:path>
              <a:path w="2589529" h="2058035">
                <a:moveTo>
                  <a:pt x="2589314" y="230505"/>
                </a:moveTo>
                <a:lnTo>
                  <a:pt x="2586456" y="215836"/>
                </a:lnTo>
                <a:lnTo>
                  <a:pt x="2577884" y="202933"/>
                </a:lnTo>
                <a:lnTo>
                  <a:pt x="2564968" y="194360"/>
                </a:lnTo>
                <a:lnTo>
                  <a:pt x="2550287" y="191503"/>
                </a:lnTo>
                <a:lnTo>
                  <a:pt x="2535605" y="194360"/>
                </a:lnTo>
                <a:lnTo>
                  <a:pt x="2522702" y="202933"/>
                </a:lnTo>
                <a:lnTo>
                  <a:pt x="2167496" y="557999"/>
                </a:lnTo>
                <a:lnTo>
                  <a:pt x="2158923" y="570903"/>
                </a:lnTo>
                <a:lnTo>
                  <a:pt x="2156066" y="585571"/>
                </a:lnTo>
                <a:lnTo>
                  <a:pt x="2158923" y="600252"/>
                </a:lnTo>
                <a:lnTo>
                  <a:pt x="2195068" y="624598"/>
                </a:lnTo>
                <a:lnTo>
                  <a:pt x="2202523" y="623887"/>
                </a:lnTo>
                <a:lnTo>
                  <a:pt x="2577884" y="258089"/>
                </a:lnTo>
                <a:lnTo>
                  <a:pt x="2589314" y="230505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2625" y="6150664"/>
            <a:ext cx="1913255" cy="1171575"/>
          </a:xfrm>
          <a:custGeom>
            <a:avLst/>
            <a:gdLst/>
            <a:ahLst/>
            <a:cxnLst/>
            <a:rect l="l" t="t" r="r" b="b"/>
            <a:pathLst>
              <a:path w="1913254" h="1171575">
                <a:moveTo>
                  <a:pt x="0" y="0"/>
                </a:moveTo>
                <a:lnTo>
                  <a:pt x="1913061" y="0"/>
                </a:lnTo>
                <a:lnTo>
                  <a:pt x="956528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8933" y="120461"/>
            <a:ext cx="7988934" cy="197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sz="5500" spc="45" dirty="0">
                <a:solidFill>
                  <a:srgbClr val="000000"/>
                </a:solidFill>
              </a:rPr>
              <a:t>Documentación </a:t>
            </a:r>
            <a:r>
              <a:rPr sz="5500" spc="105" dirty="0">
                <a:solidFill>
                  <a:srgbClr val="000000"/>
                </a:solidFill>
              </a:rPr>
              <a:t>que </a:t>
            </a:r>
            <a:r>
              <a:rPr sz="5500" spc="110" dirty="0">
                <a:solidFill>
                  <a:srgbClr val="000000"/>
                </a:solidFill>
              </a:rPr>
              <a:t> </a:t>
            </a:r>
            <a:r>
              <a:rPr sz="5500" spc="60" dirty="0">
                <a:solidFill>
                  <a:srgbClr val="000000"/>
                </a:solidFill>
              </a:rPr>
              <a:t>acompañará</a:t>
            </a:r>
            <a:r>
              <a:rPr sz="5500" spc="-340" dirty="0">
                <a:solidFill>
                  <a:srgbClr val="000000"/>
                </a:solidFill>
              </a:rPr>
              <a:t> </a:t>
            </a:r>
            <a:r>
              <a:rPr sz="5500" spc="-25" dirty="0">
                <a:solidFill>
                  <a:srgbClr val="000000"/>
                </a:solidFill>
              </a:rPr>
              <a:t>la</a:t>
            </a:r>
            <a:r>
              <a:rPr sz="5500" spc="-340" dirty="0">
                <a:solidFill>
                  <a:srgbClr val="000000"/>
                </a:solidFill>
              </a:rPr>
              <a:t> </a:t>
            </a:r>
            <a:r>
              <a:rPr sz="5500" dirty="0">
                <a:solidFill>
                  <a:srgbClr val="000000"/>
                </a:solidFill>
              </a:rPr>
              <a:t>solicitud</a:t>
            </a:r>
            <a:endParaRPr sz="5500"/>
          </a:p>
        </p:txBody>
      </p:sp>
      <p:sp>
        <p:nvSpPr>
          <p:cNvPr id="9" name="object 9"/>
          <p:cNvSpPr/>
          <p:nvPr/>
        </p:nvSpPr>
        <p:spPr>
          <a:xfrm>
            <a:off x="7772727" y="3472239"/>
            <a:ext cx="1306830" cy="515620"/>
          </a:xfrm>
          <a:custGeom>
            <a:avLst/>
            <a:gdLst/>
            <a:ahLst/>
            <a:cxnLst/>
            <a:rect l="l" t="t" r="r" b="b"/>
            <a:pathLst>
              <a:path w="1306829" h="515620">
                <a:moveTo>
                  <a:pt x="0" y="515561"/>
                </a:moveTo>
                <a:lnTo>
                  <a:pt x="188637" y="0"/>
                </a:lnTo>
                <a:lnTo>
                  <a:pt x="294735" y="0"/>
                </a:lnTo>
                <a:lnTo>
                  <a:pt x="483193" y="515561"/>
                </a:lnTo>
                <a:lnTo>
                  <a:pt x="383029" y="515561"/>
                </a:lnTo>
                <a:lnTo>
                  <a:pt x="341849" y="396157"/>
                </a:lnTo>
                <a:lnTo>
                  <a:pt x="140803" y="396157"/>
                </a:lnTo>
                <a:lnTo>
                  <a:pt x="98724" y="515561"/>
                </a:lnTo>
                <a:lnTo>
                  <a:pt x="0" y="515561"/>
                </a:lnTo>
                <a:close/>
              </a:path>
              <a:path w="1306829" h="515620">
                <a:moveTo>
                  <a:pt x="166519" y="322608"/>
                </a:moveTo>
                <a:lnTo>
                  <a:pt x="315954" y="322608"/>
                </a:lnTo>
                <a:lnTo>
                  <a:pt x="240967" y="108255"/>
                </a:lnTo>
                <a:lnTo>
                  <a:pt x="166519" y="322608"/>
                </a:lnTo>
                <a:close/>
              </a:path>
              <a:path w="1306829" h="515620">
                <a:moveTo>
                  <a:pt x="662168" y="515561"/>
                </a:moveTo>
                <a:lnTo>
                  <a:pt x="662168" y="75886"/>
                </a:lnTo>
                <a:lnTo>
                  <a:pt x="512013" y="75886"/>
                </a:lnTo>
                <a:lnTo>
                  <a:pt x="512013" y="0"/>
                </a:lnTo>
                <a:lnTo>
                  <a:pt x="907451" y="0"/>
                </a:lnTo>
                <a:lnTo>
                  <a:pt x="907451" y="75886"/>
                </a:lnTo>
                <a:lnTo>
                  <a:pt x="756397" y="75886"/>
                </a:lnTo>
                <a:lnTo>
                  <a:pt x="756397" y="515561"/>
                </a:lnTo>
                <a:lnTo>
                  <a:pt x="662168" y="515561"/>
                </a:lnTo>
                <a:close/>
              </a:path>
              <a:path w="1306829" h="515620">
                <a:moveTo>
                  <a:pt x="970159" y="515561"/>
                </a:moveTo>
                <a:lnTo>
                  <a:pt x="970159" y="0"/>
                </a:lnTo>
                <a:lnTo>
                  <a:pt x="1306614" y="0"/>
                </a:lnTo>
                <a:lnTo>
                  <a:pt x="1306614" y="75886"/>
                </a:lnTo>
                <a:lnTo>
                  <a:pt x="1064388" y="75886"/>
                </a:lnTo>
                <a:lnTo>
                  <a:pt x="1064388" y="217230"/>
                </a:lnTo>
                <a:lnTo>
                  <a:pt x="1284676" y="217230"/>
                </a:lnTo>
                <a:lnTo>
                  <a:pt x="1284676" y="290958"/>
                </a:lnTo>
                <a:lnTo>
                  <a:pt x="1064388" y="290958"/>
                </a:lnTo>
                <a:lnTo>
                  <a:pt x="1064388" y="439675"/>
                </a:lnTo>
                <a:lnTo>
                  <a:pt x="1306614" y="439675"/>
                </a:lnTo>
                <a:lnTo>
                  <a:pt x="1306614" y="515561"/>
                </a:lnTo>
                <a:lnTo>
                  <a:pt x="970159" y="515561"/>
                </a:lnTo>
                <a:close/>
              </a:path>
            </a:pathLst>
          </a:custGeom>
          <a:ln w="27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61248" y="3472239"/>
            <a:ext cx="431165" cy="515620"/>
          </a:xfrm>
          <a:custGeom>
            <a:avLst/>
            <a:gdLst/>
            <a:ahLst/>
            <a:cxnLst/>
            <a:rect l="l" t="t" r="r" b="b"/>
            <a:pathLst>
              <a:path w="431165" h="515620">
                <a:moveTo>
                  <a:pt x="0" y="515561"/>
                </a:moveTo>
                <a:lnTo>
                  <a:pt x="0" y="0"/>
                </a:lnTo>
                <a:lnTo>
                  <a:pt x="94228" y="0"/>
                </a:lnTo>
                <a:lnTo>
                  <a:pt x="336454" y="363069"/>
                </a:lnTo>
                <a:lnTo>
                  <a:pt x="336454" y="0"/>
                </a:lnTo>
                <a:lnTo>
                  <a:pt x="430863" y="0"/>
                </a:lnTo>
                <a:lnTo>
                  <a:pt x="430863" y="515561"/>
                </a:lnTo>
                <a:lnTo>
                  <a:pt x="336454" y="515561"/>
                </a:lnTo>
                <a:lnTo>
                  <a:pt x="94228" y="153211"/>
                </a:lnTo>
                <a:lnTo>
                  <a:pt x="94228" y="515561"/>
                </a:lnTo>
                <a:lnTo>
                  <a:pt x="0" y="515561"/>
                </a:lnTo>
                <a:close/>
              </a:path>
            </a:pathLst>
          </a:custGeom>
          <a:ln w="27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67851" y="3463428"/>
            <a:ext cx="476884" cy="533400"/>
          </a:xfrm>
          <a:custGeom>
            <a:avLst/>
            <a:gdLst/>
            <a:ahLst/>
            <a:cxnLst/>
            <a:rect l="l" t="t" r="r" b="b"/>
            <a:pathLst>
              <a:path w="476884" h="533400">
                <a:moveTo>
                  <a:pt x="250497" y="533184"/>
                </a:moveTo>
                <a:lnTo>
                  <a:pt x="177938" y="524822"/>
                </a:lnTo>
                <a:lnTo>
                  <a:pt x="116347" y="499737"/>
                </a:lnTo>
                <a:lnTo>
                  <a:pt x="66850" y="459545"/>
                </a:lnTo>
                <a:lnTo>
                  <a:pt x="30210" y="406227"/>
                </a:lnTo>
                <a:lnTo>
                  <a:pt x="7552" y="341445"/>
                </a:lnTo>
                <a:lnTo>
                  <a:pt x="0" y="267221"/>
                </a:lnTo>
                <a:lnTo>
                  <a:pt x="1888" y="228986"/>
                </a:lnTo>
                <a:lnTo>
                  <a:pt x="16993" y="159393"/>
                </a:lnTo>
                <a:lnTo>
                  <a:pt x="46923" y="99488"/>
                </a:lnTo>
                <a:lnTo>
                  <a:pt x="89991" y="52374"/>
                </a:lnTo>
                <a:lnTo>
                  <a:pt x="145771" y="19016"/>
                </a:lnTo>
                <a:lnTo>
                  <a:pt x="212846" y="2112"/>
                </a:lnTo>
                <a:lnTo>
                  <a:pt x="250497" y="0"/>
                </a:lnTo>
                <a:lnTo>
                  <a:pt x="294802" y="2877"/>
                </a:lnTo>
                <a:lnTo>
                  <a:pt x="334926" y="11508"/>
                </a:lnTo>
                <a:lnTo>
                  <a:pt x="370868" y="25894"/>
                </a:lnTo>
                <a:lnTo>
                  <a:pt x="429503" y="71368"/>
                </a:lnTo>
                <a:lnTo>
                  <a:pt x="466457" y="135926"/>
                </a:lnTo>
                <a:lnTo>
                  <a:pt x="476539" y="175150"/>
                </a:lnTo>
                <a:lnTo>
                  <a:pt x="372779" y="175150"/>
                </a:lnTo>
                <a:lnTo>
                  <a:pt x="366643" y="155324"/>
                </a:lnTo>
                <a:lnTo>
                  <a:pt x="357764" y="137746"/>
                </a:lnTo>
                <a:lnTo>
                  <a:pt x="331779" y="109334"/>
                </a:lnTo>
                <a:lnTo>
                  <a:pt x="295454" y="91396"/>
                </a:lnTo>
                <a:lnTo>
                  <a:pt x="249059" y="85417"/>
                </a:lnTo>
                <a:lnTo>
                  <a:pt x="215218" y="88452"/>
                </a:lnTo>
                <a:lnTo>
                  <a:pt x="159202" y="112728"/>
                </a:lnTo>
                <a:lnTo>
                  <a:pt x="119325" y="160506"/>
                </a:lnTo>
                <a:lnTo>
                  <a:pt x="99095" y="227131"/>
                </a:lnTo>
                <a:lnTo>
                  <a:pt x="96566" y="267221"/>
                </a:lnTo>
                <a:lnTo>
                  <a:pt x="99095" y="307367"/>
                </a:lnTo>
                <a:lnTo>
                  <a:pt x="119325" y="373903"/>
                </a:lnTo>
                <a:lnTo>
                  <a:pt x="159202" y="421377"/>
                </a:lnTo>
                <a:lnTo>
                  <a:pt x="215218" y="445474"/>
                </a:lnTo>
                <a:lnTo>
                  <a:pt x="249059" y="448486"/>
                </a:lnTo>
                <a:lnTo>
                  <a:pt x="273515" y="447081"/>
                </a:lnTo>
                <a:lnTo>
                  <a:pt x="314875" y="435842"/>
                </a:lnTo>
                <a:lnTo>
                  <a:pt x="346142" y="413690"/>
                </a:lnTo>
                <a:lnTo>
                  <a:pt x="372779" y="363788"/>
                </a:lnTo>
                <a:lnTo>
                  <a:pt x="476539" y="363788"/>
                </a:lnTo>
                <a:lnTo>
                  <a:pt x="466457" y="401372"/>
                </a:lnTo>
                <a:lnTo>
                  <a:pt x="429503" y="463591"/>
                </a:lnTo>
                <a:lnTo>
                  <a:pt x="370868" y="507896"/>
                </a:lnTo>
                <a:lnTo>
                  <a:pt x="334926" y="521945"/>
                </a:lnTo>
                <a:lnTo>
                  <a:pt x="294802" y="530374"/>
                </a:lnTo>
                <a:lnTo>
                  <a:pt x="250497" y="533184"/>
                </a:lnTo>
                <a:close/>
              </a:path>
            </a:pathLst>
          </a:custGeom>
          <a:ln w="27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20407" y="3472239"/>
            <a:ext cx="94615" cy="515620"/>
          </a:xfrm>
          <a:custGeom>
            <a:avLst/>
            <a:gdLst/>
            <a:ahLst/>
            <a:cxnLst/>
            <a:rect l="l" t="t" r="r" b="b"/>
            <a:pathLst>
              <a:path w="94615" h="515620">
                <a:moveTo>
                  <a:pt x="0" y="515561"/>
                </a:moveTo>
                <a:lnTo>
                  <a:pt x="0" y="0"/>
                </a:lnTo>
                <a:lnTo>
                  <a:pt x="94228" y="0"/>
                </a:lnTo>
                <a:lnTo>
                  <a:pt x="94228" y="515561"/>
                </a:lnTo>
                <a:lnTo>
                  <a:pt x="0" y="515561"/>
                </a:lnTo>
                <a:close/>
              </a:path>
            </a:pathLst>
          </a:custGeom>
          <a:ln w="27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0407" y="3286659"/>
            <a:ext cx="516890" cy="710565"/>
          </a:xfrm>
          <a:custGeom>
            <a:avLst/>
            <a:gdLst/>
            <a:ahLst/>
            <a:cxnLst/>
            <a:rect l="l" t="t" r="r" b="b"/>
            <a:pathLst>
              <a:path w="516890" h="710564">
                <a:moveTo>
                  <a:pt x="258590" y="709953"/>
                </a:moveTo>
                <a:lnTo>
                  <a:pt x="186120" y="701502"/>
                </a:lnTo>
                <a:lnTo>
                  <a:pt x="123360" y="676146"/>
                </a:lnTo>
                <a:lnTo>
                  <a:pt x="71840" y="635685"/>
                </a:lnTo>
                <a:lnTo>
                  <a:pt x="32728" y="582277"/>
                </a:lnTo>
                <a:lnTo>
                  <a:pt x="8182" y="517494"/>
                </a:lnTo>
                <a:lnTo>
                  <a:pt x="0" y="443271"/>
                </a:lnTo>
                <a:lnTo>
                  <a:pt x="2045" y="405058"/>
                </a:lnTo>
                <a:lnTo>
                  <a:pt x="18409" y="335645"/>
                </a:lnTo>
                <a:lnTo>
                  <a:pt x="50733" y="276055"/>
                </a:lnTo>
                <a:lnTo>
                  <a:pt x="96049" y="229121"/>
                </a:lnTo>
                <a:lnTo>
                  <a:pt x="153526" y="195785"/>
                </a:lnTo>
                <a:lnTo>
                  <a:pt x="221141" y="178882"/>
                </a:lnTo>
                <a:lnTo>
                  <a:pt x="258590" y="176769"/>
                </a:lnTo>
                <a:lnTo>
                  <a:pt x="295735" y="178882"/>
                </a:lnTo>
                <a:lnTo>
                  <a:pt x="363080" y="195785"/>
                </a:lnTo>
                <a:lnTo>
                  <a:pt x="420793" y="229121"/>
                </a:lnTo>
                <a:lnTo>
                  <a:pt x="466109" y="276055"/>
                </a:lnTo>
                <a:lnTo>
                  <a:pt x="498152" y="335645"/>
                </a:lnTo>
                <a:lnTo>
                  <a:pt x="514426" y="405058"/>
                </a:lnTo>
                <a:lnTo>
                  <a:pt x="516460" y="443271"/>
                </a:lnTo>
                <a:lnTo>
                  <a:pt x="514426" y="481563"/>
                </a:lnTo>
                <a:lnTo>
                  <a:pt x="498152" y="551066"/>
                </a:lnTo>
                <a:lnTo>
                  <a:pt x="466109" y="610599"/>
                </a:lnTo>
                <a:lnTo>
                  <a:pt x="420793" y="657534"/>
                </a:lnTo>
                <a:lnTo>
                  <a:pt x="363080" y="690937"/>
                </a:lnTo>
                <a:lnTo>
                  <a:pt x="295735" y="707840"/>
                </a:lnTo>
                <a:lnTo>
                  <a:pt x="258590" y="709953"/>
                </a:lnTo>
                <a:close/>
              </a:path>
              <a:path w="516890" h="710564">
                <a:moveTo>
                  <a:pt x="258590" y="625255"/>
                </a:moveTo>
                <a:lnTo>
                  <a:pt x="324811" y="613117"/>
                </a:lnTo>
                <a:lnTo>
                  <a:pt x="376016" y="576702"/>
                </a:lnTo>
                <a:lnTo>
                  <a:pt x="408924" y="518978"/>
                </a:lnTo>
                <a:lnTo>
                  <a:pt x="419894" y="443271"/>
                </a:lnTo>
                <a:lnTo>
                  <a:pt x="417151" y="403181"/>
                </a:lnTo>
                <a:lnTo>
                  <a:pt x="395212" y="336556"/>
                </a:lnTo>
                <a:lnTo>
                  <a:pt x="352290" y="288778"/>
                </a:lnTo>
                <a:lnTo>
                  <a:pt x="293577" y="264501"/>
                </a:lnTo>
                <a:lnTo>
                  <a:pt x="258590" y="261467"/>
                </a:lnTo>
                <a:lnTo>
                  <a:pt x="223568" y="264501"/>
                </a:lnTo>
                <a:lnTo>
                  <a:pt x="164585" y="288778"/>
                </a:lnTo>
                <a:lnTo>
                  <a:pt x="121348" y="336556"/>
                </a:lnTo>
                <a:lnTo>
                  <a:pt x="99320" y="403181"/>
                </a:lnTo>
                <a:lnTo>
                  <a:pt x="96566" y="443271"/>
                </a:lnTo>
                <a:lnTo>
                  <a:pt x="99320" y="483372"/>
                </a:lnTo>
                <a:lnTo>
                  <a:pt x="121348" y="550088"/>
                </a:lnTo>
                <a:lnTo>
                  <a:pt x="164585" y="597944"/>
                </a:lnTo>
                <a:lnTo>
                  <a:pt x="223568" y="622221"/>
                </a:lnTo>
                <a:lnTo>
                  <a:pt x="258590" y="625255"/>
                </a:lnTo>
                <a:close/>
              </a:path>
              <a:path w="516890" h="710564">
                <a:moveTo>
                  <a:pt x="221725" y="156089"/>
                </a:moveTo>
                <a:lnTo>
                  <a:pt x="221725" y="89733"/>
                </a:lnTo>
                <a:lnTo>
                  <a:pt x="388244" y="0"/>
                </a:lnTo>
                <a:lnTo>
                  <a:pt x="388244" y="76606"/>
                </a:lnTo>
                <a:lnTo>
                  <a:pt x="221725" y="156089"/>
                </a:lnTo>
                <a:close/>
              </a:path>
            </a:pathLst>
          </a:custGeom>
          <a:ln w="27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82737" y="3472239"/>
            <a:ext cx="431165" cy="515620"/>
          </a:xfrm>
          <a:custGeom>
            <a:avLst/>
            <a:gdLst/>
            <a:ahLst/>
            <a:cxnLst/>
            <a:rect l="l" t="t" r="r" b="b"/>
            <a:pathLst>
              <a:path w="431165" h="515620">
                <a:moveTo>
                  <a:pt x="0" y="515561"/>
                </a:moveTo>
                <a:lnTo>
                  <a:pt x="0" y="0"/>
                </a:lnTo>
                <a:lnTo>
                  <a:pt x="94228" y="0"/>
                </a:lnTo>
                <a:lnTo>
                  <a:pt x="336454" y="363069"/>
                </a:lnTo>
                <a:lnTo>
                  <a:pt x="336454" y="0"/>
                </a:lnTo>
                <a:lnTo>
                  <a:pt x="430863" y="0"/>
                </a:lnTo>
                <a:lnTo>
                  <a:pt x="430863" y="515561"/>
                </a:lnTo>
                <a:lnTo>
                  <a:pt x="336454" y="515561"/>
                </a:lnTo>
                <a:lnTo>
                  <a:pt x="94228" y="153211"/>
                </a:lnTo>
                <a:lnTo>
                  <a:pt x="94228" y="515561"/>
                </a:lnTo>
                <a:lnTo>
                  <a:pt x="0" y="515561"/>
                </a:lnTo>
                <a:close/>
              </a:path>
            </a:pathLst>
          </a:custGeom>
          <a:ln w="27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8475" marR="829310" algn="ctr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ATENCIÓN</a:t>
            </a:r>
          </a:p>
          <a:p>
            <a:pPr marL="2227580" marR="5080" indent="-447040">
              <a:lnSpc>
                <a:spcPts val="4350"/>
              </a:lnSpc>
              <a:spcBef>
                <a:spcPts val="5234"/>
              </a:spcBef>
            </a:pPr>
            <a:r>
              <a:rPr sz="4000" spc="-60" dirty="0"/>
              <a:t>Se</a:t>
            </a:r>
            <a:r>
              <a:rPr sz="4000" spc="-160" dirty="0"/>
              <a:t> </a:t>
            </a:r>
            <a:r>
              <a:rPr sz="4000" spc="125" dirty="0"/>
              <a:t>puede</a:t>
            </a:r>
            <a:r>
              <a:rPr sz="4000" spc="-155" dirty="0"/>
              <a:t> </a:t>
            </a:r>
            <a:r>
              <a:rPr sz="4000" spc="90" dirty="0"/>
              <a:t>presentar</a:t>
            </a:r>
            <a:r>
              <a:rPr sz="4000" spc="-160" dirty="0"/>
              <a:t> </a:t>
            </a:r>
            <a:r>
              <a:rPr sz="4000" dirty="0"/>
              <a:t>la</a:t>
            </a:r>
            <a:r>
              <a:rPr sz="4000" spc="-155" dirty="0"/>
              <a:t> </a:t>
            </a:r>
            <a:r>
              <a:rPr sz="4000" spc="35" dirty="0"/>
              <a:t>solicitud</a:t>
            </a:r>
            <a:r>
              <a:rPr sz="4000" spc="-155" dirty="0"/>
              <a:t> </a:t>
            </a:r>
            <a:r>
              <a:rPr sz="4000" spc="-65" dirty="0"/>
              <a:t>sin</a:t>
            </a:r>
            <a:r>
              <a:rPr sz="4000" spc="-160" dirty="0"/>
              <a:t> </a:t>
            </a:r>
            <a:r>
              <a:rPr sz="4000" spc="40" dirty="0"/>
              <a:t>el</a:t>
            </a:r>
            <a:r>
              <a:rPr sz="4000" spc="-155" dirty="0"/>
              <a:t> </a:t>
            </a:r>
            <a:r>
              <a:rPr sz="4000" spc="75" dirty="0"/>
              <a:t>contrato,</a:t>
            </a:r>
            <a:r>
              <a:rPr sz="4000" spc="-160" dirty="0"/>
              <a:t> </a:t>
            </a:r>
            <a:r>
              <a:rPr sz="4000" spc="105" dirty="0"/>
              <a:t>alta </a:t>
            </a:r>
            <a:r>
              <a:rPr sz="4000" spc="-1095" dirty="0"/>
              <a:t> </a:t>
            </a:r>
            <a:r>
              <a:rPr sz="4000" spc="75" dirty="0"/>
              <a:t>en</a:t>
            </a:r>
            <a:r>
              <a:rPr sz="4000" spc="-165" dirty="0"/>
              <a:t> </a:t>
            </a:r>
            <a:r>
              <a:rPr sz="4000" spc="25" dirty="0"/>
              <a:t>seguridad</a:t>
            </a:r>
            <a:r>
              <a:rPr sz="4000" spc="-165" dirty="0"/>
              <a:t> </a:t>
            </a:r>
            <a:r>
              <a:rPr sz="4000" spc="-5" dirty="0"/>
              <a:t>social</a:t>
            </a:r>
            <a:r>
              <a:rPr sz="4000" spc="-165" dirty="0"/>
              <a:t> </a:t>
            </a:r>
            <a:r>
              <a:rPr sz="4000" spc="-20" dirty="0"/>
              <a:t>o</a:t>
            </a:r>
            <a:r>
              <a:rPr sz="4000" spc="-165" dirty="0"/>
              <a:t> </a:t>
            </a:r>
            <a:r>
              <a:rPr sz="4000" spc="40" dirty="0"/>
              <a:t>reincorporación</a:t>
            </a:r>
            <a:r>
              <a:rPr sz="4000" spc="-165" dirty="0"/>
              <a:t> </a:t>
            </a:r>
            <a:r>
              <a:rPr sz="4000" spc="80" dirty="0"/>
              <a:t>del</a:t>
            </a:r>
            <a:r>
              <a:rPr sz="4000" spc="-165" dirty="0"/>
              <a:t> </a:t>
            </a:r>
            <a:r>
              <a:rPr sz="4000" spc="-305" dirty="0"/>
              <a:t>ERTE</a:t>
            </a:r>
            <a:endParaRPr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8928" y="5472862"/>
            <a:ext cx="7761605" cy="28886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1462405">
              <a:lnSpc>
                <a:spcPts val="11020"/>
              </a:lnSpc>
              <a:spcBef>
                <a:spcPts val="705"/>
              </a:spcBef>
            </a:pPr>
            <a:r>
              <a:rPr sz="9600" b="1" spc="-680" dirty="0">
                <a:latin typeface="Arial"/>
                <a:cs typeface="Arial"/>
              </a:rPr>
              <a:t>P</a:t>
            </a:r>
            <a:r>
              <a:rPr sz="9600" b="1" spc="-285" dirty="0">
                <a:latin typeface="Arial"/>
                <a:cs typeface="Arial"/>
              </a:rPr>
              <a:t>l</a:t>
            </a:r>
            <a:r>
              <a:rPr sz="9600" b="1" spc="100" dirty="0">
                <a:latin typeface="Arial"/>
                <a:cs typeface="Arial"/>
              </a:rPr>
              <a:t>a</a:t>
            </a:r>
            <a:r>
              <a:rPr sz="9600" b="1" spc="-305" dirty="0">
                <a:latin typeface="Arial"/>
                <a:cs typeface="Arial"/>
              </a:rPr>
              <a:t>z</a:t>
            </a:r>
            <a:r>
              <a:rPr sz="9600" b="1" spc="-50" dirty="0">
                <a:latin typeface="Arial"/>
                <a:cs typeface="Arial"/>
              </a:rPr>
              <a:t>o</a:t>
            </a:r>
            <a:r>
              <a:rPr sz="9600" b="1" spc="-580" dirty="0">
                <a:latin typeface="Arial"/>
                <a:cs typeface="Arial"/>
              </a:rPr>
              <a:t> </a:t>
            </a:r>
            <a:r>
              <a:rPr sz="9600" b="1" spc="295" dirty="0">
                <a:latin typeface="Arial"/>
                <a:cs typeface="Arial"/>
              </a:rPr>
              <a:t>d</a:t>
            </a:r>
            <a:r>
              <a:rPr sz="9600" b="1" spc="265" dirty="0">
                <a:latin typeface="Arial"/>
                <a:cs typeface="Arial"/>
              </a:rPr>
              <a:t>e  </a:t>
            </a:r>
            <a:r>
              <a:rPr sz="9600" b="1" spc="295" dirty="0">
                <a:latin typeface="Arial"/>
                <a:cs typeface="Arial"/>
              </a:rPr>
              <a:t>p</a:t>
            </a:r>
            <a:r>
              <a:rPr sz="9600" b="1" spc="-35" dirty="0">
                <a:latin typeface="Arial"/>
                <a:cs typeface="Arial"/>
              </a:rPr>
              <a:t>r</a:t>
            </a:r>
            <a:r>
              <a:rPr sz="9600" b="1" spc="300" dirty="0">
                <a:latin typeface="Arial"/>
                <a:cs typeface="Arial"/>
              </a:rPr>
              <a:t>e</a:t>
            </a:r>
            <a:r>
              <a:rPr sz="9600" b="1" spc="-400" dirty="0">
                <a:latin typeface="Arial"/>
                <a:cs typeface="Arial"/>
              </a:rPr>
              <a:t>s</a:t>
            </a:r>
            <a:r>
              <a:rPr sz="9600" b="1" spc="300" dirty="0">
                <a:latin typeface="Arial"/>
                <a:cs typeface="Arial"/>
              </a:rPr>
              <a:t>e</a:t>
            </a:r>
            <a:r>
              <a:rPr sz="9600" b="1" spc="-130" dirty="0">
                <a:latin typeface="Arial"/>
                <a:cs typeface="Arial"/>
              </a:rPr>
              <a:t>n</a:t>
            </a:r>
            <a:r>
              <a:rPr sz="9600" b="1" spc="740" dirty="0">
                <a:latin typeface="Arial"/>
                <a:cs typeface="Arial"/>
              </a:rPr>
              <a:t>t</a:t>
            </a:r>
            <a:r>
              <a:rPr sz="9600" b="1" spc="100" dirty="0">
                <a:latin typeface="Arial"/>
                <a:cs typeface="Arial"/>
              </a:rPr>
              <a:t>a</a:t>
            </a:r>
            <a:r>
              <a:rPr sz="9600" b="1" spc="320" dirty="0">
                <a:latin typeface="Arial"/>
                <a:cs typeface="Arial"/>
              </a:rPr>
              <a:t>c</a:t>
            </a:r>
            <a:r>
              <a:rPr sz="9600" b="1" spc="-204" dirty="0">
                <a:latin typeface="Arial"/>
                <a:cs typeface="Arial"/>
              </a:rPr>
              <a:t>i</a:t>
            </a:r>
            <a:r>
              <a:rPr sz="9600" b="1" spc="-150" dirty="0">
                <a:latin typeface="Arial"/>
                <a:cs typeface="Arial"/>
              </a:rPr>
              <a:t>ó</a:t>
            </a:r>
            <a:r>
              <a:rPr sz="9600" b="1" spc="-30" dirty="0">
                <a:latin typeface="Arial"/>
                <a:cs typeface="Arial"/>
              </a:rPr>
              <a:t>n</a:t>
            </a:r>
            <a:endParaRPr sz="9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6021" y="495300"/>
            <a:ext cx="9478751" cy="96377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54595" y="1002599"/>
            <a:ext cx="7761605" cy="2995691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ts val="3300"/>
              </a:lnSpc>
              <a:spcBef>
                <a:spcPts val="259"/>
              </a:spcBef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sz="2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Tahoma"/>
                <a:cs typeface="Tahoma"/>
              </a:rPr>
              <a:t>plazo</a:t>
            </a:r>
            <a:r>
              <a:rPr sz="2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ahoma"/>
                <a:cs typeface="Tahoma"/>
              </a:rPr>
              <a:t>presentación</a:t>
            </a:r>
            <a:r>
              <a:rPr sz="2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Tahoma"/>
                <a:cs typeface="Tahoma"/>
              </a:rPr>
              <a:t>solicitudes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Tahoma"/>
                <a:cs typeface="Tahoma"/>
              </a:rPr>
              <a:t>será </a:t>
            </a:r>
            <a:r>
              <a:rPr sz="2800" spc="155" dirty="0">
                <a:solidFill>
                  <a:srgbClr val="FFFFFF"/>
                </a:solidFill>
                <a:latin typeface="Tahoma"/>
                <a:cs typeface="Tahoma"/>
              </a:rPr>
              <a:t>desde </a:t>
            </a:r>
            <a:r>
              <a:rPr sz="2800" spc="4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2800" spc="75" dirty="0">
                <a:solidFill>
                  <a:srgbClr val="FFFFFF"/>
                </a:solidFill>
                <a:latin typeface="Tahoma"/>
                <a:cs typeface="Tahoma"/>
              </a:rPr>
              <a:t>día </a:t>
            </a:r>
            <a:r>
              <a:rPr sz="2800" spc="70" dirty="0">
                <a:solidFill>
                  <a:srgbClr val="FFFFFF"/>
                </a:solidFill>
                <a:latin typeface="Tahoma"/>
                <a:cs typeface="Tahoma"/>
              </a:rPr>
              <a:t>siguiente </a:t>
            </a:r>
            <a:r>
              <a:rPr sz="2800" spc="4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14" dirty="0" err="1">
                <a:solidFill>
                  <a:srgbClr val="FFFFFF"/>
                </a:solidFill>
                <a:latin typeface="Tahoma"/>
                <a:cs typeface="Tahoma"/>
              </a:rPr>
              <a:t>publicación</a:t>
            </a:r>
            <a:r>
              <a:rPr sz="28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es-ES" sz="2800" spc="160" dirty="0">
                <a:solidFill>
                  <a:srgbClr val="FFFFFF"/>
                </a:solidFill>
                <a:latin typeface="Tahoma"/>
                <a:cs typeface="Tahoma"/>
              </a:rPr>
              <a:t>l extracto de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800" spc="110" dirty="0">
                <a:solidFill>
                  <a:srgbClr val="FFFFFF"/>
                </a:solidFill>
                <a:latin typeface="Tahoma"/>
                <a:cs typeface="Tahoma"/>
              </a:rPr>
              <a:t>convocatoria </a:t>
            </a:r>
            <a:r>
              <a:rPr sz="2800" spc="7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2800" spc="4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2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Boletín </a:t>
            </a:r>
            <a:r>
              <a:rPr sz="2800" spc="90" dirty="0">
                <a:solidFill>
                  <a:srgbClr val="FFFFFF"/>
                </a:solidFill>
                <a:latin typeface="Tahoma"/>
                <a:cs typeface="Tahoma"/>
              </a:rPr>
              <a:t>Oficial 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2800" spc="125" dirty="0">
                <a:solidFill>
                  <a:srgbClr val="FFFFFF"/>
                </a:solidFill>
                <a:latin typeface="Tahoma"/>
                <a:cs typeface="Tahoma"/>
              </a:rPr>
              <a:t>Comunidad 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2800" spc="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Tahoma"/>
                <a:cs typeface="Tahoma"/>
              </a:rPr>
              <a:t>Madrid 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2800" spc="100" dirty="0">
                <a:solidFill>
                  <a:srgbClr val="FFFFFF"/>
                </a:solidFill>
                <a:latin typeface="Tahoma"/>
                <a:cs typeface="Tahoma"/>
              </a:rPr>
              <a:t>permanecerá </a:t>
            </a:r>
            <a:r>
              <a:rPr sz="2800" spc="95" dirty="0">
                <a:solidFill>
                  <a:srgbClr val="FFFFFF"/>
                </a:solidFill>
                <a:latin typeface="Tahoma"/>
                <a:cs typeface="Tahoma"/>
              </a:rPr>
              <a:t>abierto </a:t>
            </a:r>
            <a:r>
              <a:rPr sz="2800" spc="80" dirty="0">
                <a:solidFill>
                  <a:srgbClr val="FFFFFF"/>
                </a:solidFill>
                <a:latin typeface="Tahoma"/>
                <a:cs typeface="Tahoma"/>
              </a:rPr>
              <a:t>hasta </a:t>
            </a:r>
            <a:r>
              <a:rPr sz="28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ahoma"/>
                <a:cs typeface="Tahoma"/>
              </a:rPr>
              <a:t>agotar </a:t>
            </a:r>
            <a:r>
              <a:rPr sz="2800" spc="45" dirty="0">
                <a:solidFill>
                  <a:srgbClr val="FFFFFF"/>
                </a:solidFill>
                <a:latin typeface="Tahoma"/>
                <a:cs typeface="Tahoma"/>
              </a:rPr>
              <a:t>el </a:t>
            </a:r>
            <a:r>
              <a:rPr sz="2800" spc="130" dirty="0">
                <a:solidFill>
                  <a:srgbClr val="FFFFFF"/>
                </a:solidFill>
                <a:latin typeface="Tahoma"/>
                <a:cs typeface="Tahoma"/>
              </a:rPr>
              <a:t>crédito </a:t>
            </a:r>
            <a:r>
              <a:rPr sz="2800" spc="50" dirty="0">
                <a:solidFill>
                  <a:srgbClr val="FFFFFF"/>
                </a:solidFill>
                <a:latin typeface="Tahoma"/>
                <a:cs typeface="Tahoma"/>
              </a:rPr>
              <a:t>existente, 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sz="2800" spc="75" dirty="0">
                <a:solidFill>
                  <a:srgbClr val="FFFFFF"/>
                </a:solidFill>
                <a:latin typeface="Tahoma"/>
                <a:cs typeface="Tahoma"/>
              </a:rPr>
              <a:t>en </a:t>
            </a:r>
            <a:r>
              <a:rPr sz="2800" spc="155" dirty="0">
                <a:solidFill>
                  <a:srgbClr val="FFFFFF"/>
                </a:solidFill>
                <a:latin typeface="Tahoma"/>
                <a:cs typeface="Tahoma"/>
              </a:rPr>
              <a:t>todo 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1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spc="1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1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spc="1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800" spc="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2800" spc="-68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ES" sz="2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spc="1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3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2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1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800" spc="3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800" spc="204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0" spc="1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800" spc="1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800" spc="40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800" spc="6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800" spc="-68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800" spc="-30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156E0BE5-6542-4EDE-9FE6-130B1F343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1" r="1104" b="9364"/>
          <a:stretch/>
        </p:blipFill>
        <p:spPr>
          <a:xfrm flipH="1">
            <a:off x="-4856" y="5118"/>
            <a:ext cx="18292856" cy="10349619"/>
          </a:xfrm>
          <a:prstGeom prst="rect">
            <a:avLst/>
          </a:prstGeom>
        </p:spPr>
      </p:pic>
      <p:grpSp>
        <p:nvGrpSpPr>
          <p:cNvPr id="19" name="Group 3">
            <a:extLst>
              <a:ext uri="{FF2B5EF4-FFF2-40B4-BE49-F238E27FC236}">
                <a16:creationId xmlns:a16="http://schemas.microsoft.com/office/drawing/2014/main" id="{88B40F56-0753-4E90-BC87-169F39408853}"/>
              </a:ext>
            </a:extLst>
          </p:cNvPr>
          <p:cNvGrpSpPr/>
          <p:nvPr/>
        </p:nvGrpSpPr>
        <p:grpSpPr>
          <a:xfrm>
            <a:off x="5154067" y="2171699"/>
            <a:ext cx="8136780" cy="3105217"/>
            <a:chOff x="8327487" y="1849223"/>
            <a:chExt cx="7706801" cy="6380377"/>
          </a:xfrm>
        </p:grpSpPr>
        <p:sp>
          <p:nvSpPr>
            <p:cNvPr id="20" name="Rectangle 35">
              <a:extLst>
                <a:ext uri="{FF2B5EF4-FFF2-40B4-BE49-F238E27FC236}">
                  <a16:creationId xmlns:a16="http://schemas.microsoft.com/office/drawing/2014/main" id="{80981169-2F0C-41C4-8AD2-674998F77C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27487" y="1849223"/>
              <a:ext cx="7706801" cy="6380377"/>
            </a:xfrm>
            <a:prstGeom prst="rect">
              <a:avLst/>
            </a:prstGeom>
            <a:solidFill>
              <a:srgbClr val="19252F">
                <a:alpha val="8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326">
                <a:defRPr/>
              </a:pPr>
              <a:endParaRPr lang="en-US" sz="1350" dirty="0">
                <a:latin typeface="Lato Light"/>
              </a:endParaRPr>
            </a:p>
          </p:txBody>
        </p:sp>
        <p:sp>
          <p:nvSpPr>
            <p:cNvPr id="21" name="Rectangle 39">
              <a:extLst>
                <a:ext uri="{FF2B5EF4-FFF2-40B4-BE49-F238E27FC236}">
                  <a16:creationId xmlns:a16="http://schemas.microsoft.com/office/drawing/2014/main" id="{B7C1BE57-A1C0-4D78-8FF2-0A6275833306}"/>
                </a:ext>
              </a:extLst>
            </p:cNvPr>
            <p:cNvSpPr>
              <a:spLocks/>
            </p:cNvSpPr>
            <p:nvPr/>
          </p:nvSpPr>
          <p:spPr>
            <a:xfrm>
              <a:off x="8327487" y="1849223"/>
              <a:ext cx="7706801" cy="227950"/>
            </a:xfrm>
            <a:prstGeom prst="rect">
              <a:avLst/>
            </a:prstGeom>
            <a:solidFill>
              <a:srgbClr val="040709">
                <a:alpha val="4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326">
                <a:defRPr/>
              </a:pPr>
              <a:endParaRPr lang="en-US" sz="1350" dirty="0">
                <a:latin typeface="Lato Light"/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6FC0899-DB97-4163-8760-E165380DE95C}"/>
              </a:ext>
            </a:extLst>
          </p:cNvPr>
          <p:cNvSpPr txBox="1"/>
          <p:nvPr/>
        </p:nvSpPr>
        <p:spPr>
          <a:xfrm>
            <a:off x="5984581" y="2689418"/>
            <a:ext cx="647575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sz="6600" b="1" kern="16000" spc="900" baseline="30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Datos de Contacto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F87E6BD8-0E5B-46BB-9C9F-BC0582122B3F}"/>
              </a:ext>
            </a:extLst>
          </p:cNvPr>
          <p:cNvGrpSpPr/>
          <p:nvPr/>
        </p:nvGrpSpPr>
        <p:grpSpPr>
          <a:xfrm>
            <a:off x="5189324" y="6425445"/>
            <a:ext cx="3786188" cy="1817370"/>
            <a:chOff x="5778207" y="4237144"/>
            <a:chExt cx="2524125" cy="1211580"/>
          </a:xfrm>
        </p:grpSpPr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24677309-8A17-40F7-A2EC-9A9756B9F628}"/>
                </a:ext>
              </a:extLst>
            </p:cNvPr>
            <p:cNvSpPr/>
            <p:nvPr/>
          </p:nvSpPr>
          <p:spPr>
            <a:xfrm>
              <a:off x="5778207" y="4237144"/>
              <a:ext cx="2524125" cy="1211580"/>
            </a:xfrm>
            <a:prstGeom prst="roundRect">
              <a:avLst>
                <a:gd name="adj" fmla="val 15095"/>
              </a:avLst>
            </a:prstGeom>
            <a:solidFill>
              <a:srgbClr val="19252F">
                <a:alpha val="8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326"/>
              <a:endParaRPr lang="es-ES" sz="1350">
                <a:latin typeface="Lato Light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EA4C3B5-1563-473D-A785-F3AFE910E00F}"/>
                </a:ext>
              </a:extLst>
            </p:cNvPr>
            <p:cNvSpPr/>
            <p:nvPr/>
          </p:nvSpPr>
          <p:spPr>
            <a:xfrm>
              <a:off x="6769171" y="4591941"/>
              <a:ext cx="133345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2100" dirty="0">
                  <a:solidFill>
                    <a:schemeClr val="bg1"/>
                  </a:solidFill>
                </a:rPr>
                <a:t>www.madrid.es/empleo</a:t>
              </a:r>
            </a:p>
          </p:txBody>
        </p:sp>
      </p:grpSp>
      <p:sp>
        <p:nvSpPr>
          <p:cNvPr id="22" name="TextBox 37">
            <a:extLst>
              <a:ext uri="{FF2B5EF4-FFF2-40B4-BE49-F238E27FC236}">
                <a16:creationId xmlns:a16="http://schemas.microsoft.com/office/drawing/2014/main" id="{AC2B9AE6-9C7B-42D6-9D8F-FA6D842510C9}"/>
              </a:ext>
            </a:extLst>
          </p:cNvPr>
          <p:cNvSpPr txBox="1"/>
          <p:nvPr/>
        </p:nvSpPr>
        <p:spPr>
          <a:xfrm>
            <a:off x="5244897" y="3235927"/>
            <a:ext cx="7955120" cy="1522763"/>
          </a:xfrm>
          <a:prstGeom prst="rect">
            <a:avLst/>
          </a:prstGeom>
          <a:noFill/>
        </p:spPr>
        <p:txBody>
          <a:bodyPr wrap="square" lIns="137133" tIns="68567" rIns="137133" bIns="68567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" sz="4000" b="1" dirty="0">
                <a:solidFill>
                  <a:schemeClr val="bg1"/>
                </a:solidFill>
                <a:latin typeface="Lato Regular"/>
                <a:cs typeface="Lato Regular"/>
              </a:rPr>
              <a:t>Agencia para el Empleo de Madrid</a:t>
            </a:r>
          </a:p>
          <a:p>
            <a:pPr algn="ctr">
              <a:lnSpc>
                <a:spcPct val="130000"/>
              </a:lnSpc>
            </a:pPr>
            <a:r>
              <a:rPr lang="es-ES" sz="3200" b="1" dirty="0">
                <a:solidFill>
                  <a:schemeClr val="bg1"/>
                </a:solidFill>
              </a:rPr>
              <a:t>aesubvenciones@madrid.es</a:t>
            </a:r>
            <a:endParaRPr lang="es-ES" sz="30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39894502-FECE-44B1-B591-A8B741A5CE62}"/>
              </a:ext>
            </a:extLst>
          </p:cNvPr>
          <p:cNvGrpSpPr/>
          <p:nvPr/>
        </p:nvGrpSpPr>
        <p:grpSpPr>
          <a:xfrm>
            <a:off x="9358256" y="6425445"/>
            <a:ext cx="3786188" cy="1817370"/>
            <a:chOff x="4220073" y="3867811"/>
            <a:chExt cx="2524125" cy="1211580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71A0A43F-0AB7-4957-90F5-BF34BA3B97FB}"/>
                </a:ext>
              </a:extLst>
            </p:cNvPr>
            <p:cNvSpPr/>
            <p:nvPr/>
          </p:nvSpPr>
          <p:spPr>
            <a:xfrm>
              <a:off x="4220073" y="3867811"/>
              <a:ext cx="2524125" cy="1211580"/>
            </a:xfrm>
            <a:prstGeom prst="roundRect">
              <a:avLst>
                <a:gd name="adj" fmla="val 15095"/>
              </a:avLst>
            </a:prstGeom>
            <a:solidFill>
              <a:srgbClr val="19252F">
                <a:alpha val="8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1326"/>
              <a:endParaRPr lang="es-ES" sz="1350">
                <a:latin typeface="Lato Light"/>
              </a:endParaRP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9FDCDEBB-AE30-45E7-A8BE-9AD7F423C1FB}"/>
                </a:ext>
              </a:extLst>
            </p:cNvPr>
            <p:cNvSpPr/>
            <p:nvPr/>
          </p:nvSpPr>
          <p:spPr>
            <a:xfrm>
              <a:off x="5069772" y="4104268"/>
              <a:ext cx="15301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2100" dirty="0">
                  <a:solidFill>
                    <a:schemeClr val="bg1"/>
                  </a:solidFill>
                </a:rPr>
                <a:t>www.linkedin.com/company/agencia-empleo-madrid</a:t>
              </a:r>
            </a:p>
          </p:txBody>
        </p:sp>
        <p:pic>
          <p:nvPicPr>
            <p:cNvPr id="33" name="Picture 4" descr="LinkedIn – Búsqueda de empleo en App Store">
              <a:extLst>
                <a:ext uri="{FF2B5EF4-FFF2-40B4-BE49-F238E27FC236}">
                  <a16:creationId xmlns:a16="http://schemas.microsoft.com/office/drawing/2014/main" id="{C0AB9482-060F-4B16-82D4-D70D2ED530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0645" y1="30061" x2="40968" y2="38037"/>
                          <a14:foregroundMark x1="46452" y1="47239" x2="37097" y2="68098"/>
                          <a14:foregroundMark x1="45484" y1="47853" x2="41935" y2="46626"/>
                          <a14:foregroundMark x1="42258" y1="52147" x2="38387" y2="68712"/>
                          <a14:foregroundMark x1="50323" y1="47239" x2="46774" y2="40491"/>
                          <a14:foregroundMark x1="46452" y1="43558" x2="49032" y2="53374"/>
                          <a14:foregroundMark x1="49032" y1="45399" x2="48065" y2="72393"/>
                          <a14:foregroundMark x1="53871" y1="47853" x2="56129" y2="46012"/>
                          <a14:foregroundMark x1="56129" y1="46012" x2="54516" y2="51534"/>
                          <a14:foregroundMark x1="54839" y1="44785" x2="57097" y2="46012"/>
                          <a14:foregroundMark x1="57097" y1="41104" x2="59677" y2="71779"/>
                          <a14:foregroundMark x1="59677" y1="71779" x2="56452" y2="680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89" t="9379" r="28963" b="8950"/>
            <a:stretch/>
          </p:blipFill>
          <p:spPr bwMode="auto">
            <a:xfrm>
              <a:off x="4237974" y="4045136"/>
              <a:ext cx="869009" cy="856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961DFFAC-5499-4164-9AD0-87DBC2AE3667}"/>
              </a:ext>
            </a:extLst>
          </p:cNvPr>
          <p:cNvGrpSpPr/>
          <p:nvPr/>
        </p:nvGrpSpPr>
        <p:grpSpPr>
          <a:xfrm>
            <a:off x="5572067" y="6752844"/>
            <a:ext cx="950259" cy="1036788"/>
            <a:chOff x="6783593" y="4946788"/>
            <a:chExt cx="633506" cy="691192"/>
          </a:xfrm>
        </p:grpSpPr>
        <p:sp>
          <p:nvSpPr>
            <p:cNvPr id="34" name="Oval 27">
              <a:extLst>
                <a:ext uri="{FF2B5EF4-FFF2-40B4-BE49-F238E27FC236}">
                  <a16:creationId xmlns:a16="http://schemas.microsoft.com/office/drawing/2014/main" id="{DD1E68DD-BB66-43EC-B0F6-A46CB5716B7B}"/>
                </a:ext>
              </a:extLst>
            </p:cNvPr>
            <p:cNvSpPr/>
            <p:nvPr/>
          </p:nvSpPr>
          <p:spPr>
            <a:xfrm flipH="1">
              <a:off x="6783593" y="4946788"/>
              <a:ext cx="633506" cy="69119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265" tIns="137133" rIns="274265" bIns="137133" rtlCol="0" anchor="ctr"/>
            <a:lstStyle/>
            <a:p>
              <a:pPr algn="ctr"/>
              <a:endParaRPr lang="en-AU" sz="48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35" name="Freeform 78">
              <a:extLst>
                <a:ext uri="{FF2B5EF4-FFF2-40B4-BE49-F238E27FC236}">
                  <a16:creationId xmlns:a16="http://schemas.microsoft.com/office/drawing/2014/main" id="{0693176C-0357-4F2D-BD6D-A2BBB04DC6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7924" y="5091039"/>
              <a:ext cx="385128" cy="385279"/>
            </a:xfrm>
            <a:custGeom>
              <a:avLst/>
              <a:gdLst/>
              <a:ahLst/>
              <a:cxnLst>
                <a:cxn ang="0">
                  <a:pos x="59" y="54"/>
                </a:cxn>
                <a:cxn ang="0">
                  <a:pos x="53" y="59"/>
                </a:cxn>
                <a:cxn ang="0">
                  <a:pos x="45" y="62"/>
                </a:cxn>
                <a:cxn ang="0">
                  <a:pos x="38" y="59"/>
                </a:cxn>
                <a:cxn ang="0">
                  <a:pos x="30" y="51"/>
                </a:cxn>
                <a:cxn ang="0">
                  <a:pos x="27" y="43"/>
                </a:cxn>
                <a:cxn ang="0">
                  <a:pos x="30" y="36"/>
                </a:cxn>
                <a:cxn ang="0">
                  <a:pos x="27" y="32"/>
                </a:cxn>
                <a:cxn ang="0">
                  <a:pos x="19" y="36"/>
                </a:cxn>
                <a:cxn ang="0">
                  <a:pos x="11" y="32"/>
                </a:cxn>
                <a:cxn ang="0">
                  <a:pos x="3" y="24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9" y="3"/>
                </a:cxn>
                <a:cxn ang="0">
                  <a:pos x="17" y="0"/>
                </a:cxn>
                <a:cxn ang="0">
                  <a:pos x="24" y="4"/>
                </a:cxn>
                <a:cxn ang="0">
                  <a:pos x="32" y="11"/>
                </a:cxn>
                <a:cxn ang="0">
                  <a:pos x="35" y="19"/>
                </a:cxn>
                <a:cxn ang="0">
                  <a:pos x="32" y="27"/>
                </a:cxn>
                <a:cxn ang="0">
                  <a:pos x="35" y="30"/>
                </a:cxn>
                <a:cxn ang="0">
                  <a:pos x="43" y="27"/>
                </a:cxn>
                <a:cxn ang="0">
                  <a:pos x="51" y="30"/>
                </a:cxn>
                <a:cxn ang="0">
                  <a:pos x="59" y="38"/>
                </a:cxn>
                <a:cxn ang="0">
                  <a:pos x="62" y="46"/>
                </a:cxn>
                <a:cxn ang="0">
                  <a:pos x="59" y="54"/>
                </a:cxn>
                <a:cxn ang="0">
                  <a:pos x="27" y="17"/>
                </a:cxn>
                <a:cxn ang="0">
                  <a:pos x="19" y="9"/>
                </a:cxn>
                <a:cxn ang="0">
                  <a:pos x="17" y="8"/>
                </a:cxn>
                <a:cxn ang="0">
                  <a:pos x="14" y="9"/>
                </a:cxn>
                <a:cxn ang="0">
                  <a:pos x="8" y="14"/>
                </a:cxn>
                <a:cxn ang="0">
                  <a:pos x="7" y="17"/>
                </a:cxn>
                <a:cxn ang="0">
                  <a:pos x="8" y="19"/>
                </a:cxn>
                <a:cxn ang="0">
                  <a:pos x="16" y="27"/>
                </a:cxn>
                <a:cxn ang="0">
                  <a:pos x="19" y="28"/>
                </a:cxn>
                <a:cxn ang="0">
                  <a:pos x="22" y="27"/>
                </a:cxn>
                <a:cxn ang="0">
                  <a:pos x="19" y="23"/>
                </a:cxn>
                <a:cxn ang="0">
                  <a:pos x="23" y="19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7" y="17"/>
                </a:cxn>
                <a:cxn ang="0">
                  <a:pos x="54" y="43"/>
                </a:cxn>
                <a:cxn ang="0">
                  <a:pos x="46" y="35"/>
                </a:cxn>
                <a:cxn ang="0">
                  <a:pos x="43" y="34"/>
                </a:cxn>
                <a:cxn ang="0">
                  <a:pos x="40" y="36"/>
                </a:cxn>
                <a:cxn ang="0">
                  <a:pos x="43" y="40"/>
                </a:cxn>
                <a:cxn ang="0">
                  <a:pos x="40" y="43"/>
                </a:cxn>
                <a:cxn ang="0">
                  <a:pos x="35" y="41"/>
                </a:cxn>
                <a:cxn ang="0">
                  <a:pos x="34" y="43"/>
                </a:cxn>
                <a:cxn ang="0">
                  <a:pos x="35" y="46"/>
                </a:cxn>
                <a:cxn ang="0">
                  <a:pos x="43" y="54"/>
                </a:cxn>
                <a:cxn ang="0">
                  <a:pos x="45" y="55"/>
                </a:cxn>
                <a:cxn ang="0">
                  <a:pos x="48" y="54"/>
                </a:cxn>
                <a:cxn ang="0">
                  <a:pos x="54" y="48"/>
                </a:cxn>
                <a:cxn ang="0">
                  <a:pos x="55" y="46"/>
                </a:cxn>
                <a:cxn ang="0">
                  <a:pos x="54" y="43"/>
                </a:cxn>
              </a:cxnLst>
              <a:rect l="0" t="0" r="r" b="b"/>
              <a:pathLst>
                <a:path w="62" h="62">
                  <a:moveTo>
                    <a:pt x="59" y="54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51" y="61"/>
                    <a:pt x="48" y="62"/>
                    <a:pt x="45" y="62"/>
                  </a:cubicBezTo>
                  <a:cubicBezTo>
                    <a:pt x="43" y="62"/>
                    <a:pt x="40" y="61"/>
                    <a:pt x="38" y="59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49"/>
                    <a:pt x="27" y="46"/>
                    <a:pt x="27" y="43"/>
                  </a:cubicBezTo>
                  <a:cubicBezTo>
                    <a:pt x="27" y="40"/>
                    <a:pt x="28" y="38"/>
                    <a:pt x="30" y="36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4"/>
                    <a:pt x="22" y="36"/>
                    <a:pt x="19" y="36"/>
                  </a:cubicBezTo>
                  <a:cubicBezTo>
                    <a:pt x="16" y="36"/>
                    <a:pt x="13" y="34"/>
                    <a:pt x="11" y="3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2"/>
                    <a:pt x="0" y="20"/>
                    <a:pt x="0" y="17"/>
                  </a:cubicBezTo>
                  <a:cubicBezTo>
                    <a:pt x="0" y="14"/>
                    <a:pt x="1" y="11"/>
                    <a:pt x="3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2" y="1"/>
                    <a:pt x="24" y="4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3"/>
                    <a:pt x="35" y="16"/>
                    <a:pt x="35" y="19"/>
                  </a:cubicBezTo>
                  <a:cubicBezTo>
                    <a:pt x="35" y="22"/>
                    <a:pt x="34" y="25"/>
                    <a:pt x="32" y="27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7" y="28"/>
                    <a:pt x="40" y="27"/>
                    <a:pt x="43" y="27"/>
                  </a:cubicBezTo>
                  <a:cubicBezTo>
                    <a:pt x="46" y="27"/>
                    <a:pt x="49" y="28"/>
                    <a:pt x="51" y="30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2" y="43"/>
                    <a:pt x="62" y="46"/>
                  </a:cubicBezTo>
                  <a:cubicBezTo>
                    <a:pt x="62" y="49"/>
                    <a:pt x="61" y="52"/>
                    <a:pt x="59" y="54"/>
                  </a:cubicBezTo>
                  <a:close/>
                  <a:moveTo>
                    <a:pt x="27" y="17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6" y="8"/>
                    <a:pt x="15" y="8"/>
                    <a:pt x="14" y="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7" y="16"/>
                    <a:pt x="7" y="17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1" y="28"/>
                    <a:pt x="22" y="27"/>
                  </a:cubicBezTo>
                  <a:cubicBezTo>
                    <a:pt x="20" y="26"/>
                    <a:pt x="19" y="25"/>
                    <a:pt x="19" y="23"/>
                  </a:cubicBezTo>
                  <a:cubicBezTo>
                    <a:pt x="19" y="21"/>
                    <a:pt x="21" y="19"/>
                    <a:pt x="23" y="19"/>
                  </a:cubicBezTo>
                  <a:cubicBezTo>
                    <a:pt x="24" y="19"/>
                    <a:pt x="26" y="21"/>
                    <a:pt x="27" y="22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8" y="18"/>
                    <a:pt x="28" y="17"/>
                    <a:pt x="27" y="17"/>
                  </a:cubicBezTo>
                  <a:close/>
                  <a:moveTo>
                    <a:pt x="54" y="43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5"/>
                    <a:pt x="44" y="34"/>
                    <a:pt x="43" y="34"/>
                  </a:cubicBezTo>
                  <a:cubicBezTo>
                    <a:pt x="42" y="34"/>
                    <a:pt x="41" y="35"/>
                    <a:pt x="40" y="36"/>
                  </a:cubicBezTo>
                  <a:cubicBezTo>
                    <a:pt x="42" y="37"/>
                    <a:pt x="43" y="38"/>
                    <a:pt x="43" y="40"/>
                  </a:cubicBezTo>
                  <a:cubicBezTo>
                    <a:pt x="43" y="42"/>
                    <a:pt x="42" y="43"/>
                    <a:pt x="40" y="43"/>
                  </a:cubicBezTo>
                  <a:cubicBezTo>
                    <a:pt x="38" y="43"/>
                    <a:pt x="37" y="42"/>
                    <a:pt x="35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4" y="44"/>
                    <a:pt x="34" y="45"/>
                    <a:pt x="35" y="4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5"/>
                    <a:pt x="45" y="55"/>
                    <a:pt x="45" y="55"/>
                  </a:cubicBezTo>
                  <a:cubicBezTo>
                    <a:pt x="46" y="55"/>
                    <a:pt x="47" y="55"/>
                    <a:pt x="48" y="5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5" y="47"/>
                    <a:pt x="55" y="46"/>
                  </a:cubicBezTo>
                  <a:cubicBezTo>
                    <a:pt x="55" y="45"/>
                    <a:pt x="54" y="44"/>
                    <a:pt x="54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1575"/>
            </a:p>
          </p:txBody>
        </p:sp>
      </p:grpSp>
    </p:spTree>
    <p:extLst>
      <p:ext uri="{BB962C8B-B14F-4D97-AF65-F5344CB8AC3E}">
        <p14:creationId xmlns:p14="http://schemas.microsoft.com/office/powerpoint/2010/main" val="128665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ángulo 50"/>
          <p:cNvSpPr/>
          <p:nvPr/>
        </p:nvSpPr>
        <p:spPr>
          <a:xfrm>
            <a:off x="8280273" y="-136579"/>
            <a:ext cx="10007727" cy="10423580"/>
          </a:xfrm>
          <a:prstGeom prst="rect">
            <a:avLst/>
          </a:prstGeom>
          <a:solidFill>
            <a:srgbClr val="27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43" name="TextBox 42"/>
          <p:cNvSpPr txBox="1"/>
          <p:nvPr/>
        </p:nvSpPr>
        <p:spPr>
          <a:xfrm>
            <a:off x="699475" y="4065532"/>
            <a:ext cx="7112435" cy="5338871"/>
          </a:xfrm>
          <a:prstGeom prst="rect">
            <a:avLst/>
          </a:prstGeom>
          <a:noFill/>
        </p:spPr>
        <p:txBody>
          <a:bodyPr wrap="square" lIns="164565" tIns="82283" rIns="164565" bIns="82283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es-ES_tradnl" sz="4200" kern="4000" spc="150" baseline="30000" dirty="0">
                <a:latin typeface="Gill Sans" charset="0"/>
                <a:ea typeface="Gill Sans" charset="0"/>
                <a:cs typeface="Gill Sans" charset="0"/>
              </a:rPr>
              <a:t>Somos un Organismo Autónomo encargado de la gestión de las políticas activas de empleo de la ciudad de Madrid.</a:t>
            </a:r>
          </a:p>
          <a:p>
            <a:pPr algn="just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es-ES_tradnl" sz="4200" kern="4000" spc="150" baseline="30000" dirty="0">
                <a:latin typeface="Gill Sans" panose="020B0602020204020204" pitchFamily="34" charset="0"/>
                <a:ea typeface="Gill Sans" charset="0"/>
                <a:cs typeface="Gill Sans" charset="0"/>
              </a:rPr>
              <a:t>Conectamos las capacidades de los trabajadores con las necesidades de las empresas, mediante la prestación de servicios que supongan una generación real de valor para ambos.</a:t>
            </a:r>
          </a:p>
          <a:p>
            <a:pPr algn="just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es-ES" sz="4200" kern="4000" spc="150" baseline="30000" dirty="0">
                <a:latin typeface="Gill Sans" panose="020B0602020204020204" pitchFamily="34" charset="0"/>
                <a:ea typeface="Gill Sans" charset="0"/>
                <a:cs typeface="Gill Sans" charset="0"/>
              </a:rPr>
              <a:t>Somos Agencia de Colocación Autorizada 13-2 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10968842" y="4529723"/>
            <a:ext cx="4503906" cy="1164993"/>
          </a:xfrm>
          <a:prstGeom prst="leftRightArrow">
            <a:avLst>
              <a:gd name="adj1" fmla="val 64311"/>
              <a:gd name="adj2" fmla="val 2076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 dirty="0"/>
          </a:p>
        </p:txBody>
      </p:sp>
      <p:grpSp>
        <p:nvGrpSpPr>
          <p:cNvPr id="15" name="Group 14"/>
          <p:cNvGrpSpPr/>
          <p:nvPr/>
        </p:nvGrpSpPr>
        <p:grpSpPr>
          <a:xfrm>
            <a:off x="8626572" y="3712664"/>
            <a:ext cx="2463822" cy="2463822"/>
            <a:chOff x="2310042" y="3997423"/>
            <a:chExt cx="6161182" cy="6161182"/>
          </a:xfrm>
        </p:grpSpPr>
        <p:grpSp>
          <p:nvGrpSpPr>
            <p:cNvPr id="16" name="Group 15"/>
            <p:cNvGrpSpPr/>
            <p:nvPr/>
          </p:nvGrpSpPr>
          <p:grpSpPr>
            <a:xfrm>
              <a:off x="2310042" y="3997423"/>
              <a:ext cx="6161182" cy="6161182"/>
              <a:chOff x="652452" y="1752600"/>
              <a:chExt cx="2743200" cy="27432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rgbClr val="1479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350" dirty="0"/>
              </a:p>
            </p:txBody>
          </p:sp>
          <p:sp>
            <p:nvSpPr>
              <p:cNvPr id="23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0D5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rgbClr val="1DA1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350" dirty="0"/>
              </a:p>
            </p:txBody>
          </p:sp>
        </p:grp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3538281" y="6519389"/>
              <a:ext cx="3704716" cy="115446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s-ES_tradnl" sz="2400" dirty="0">
                  <a:solidFill>
                    <a:schemeClr val="bg1"/>
                  </a:solidFill>
                  <a:latin typeface="Lato Regular"/>
                  <a:cs typeface="Lato Regular"/>
                </a:rPr>
                <a:t>Empresas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004913" y="3792557"/>
            <a:ext cx="2435793" cy="2463822"/>
            <a:chOff x="652452" y="1752600"/>
            <a:chExt cx="2743200" cy="2743200"/>
          </a:xfrm>
        </p:grpSpPr>
        <p:sp>
          <p:nvSpPr>
            <p:cNvPr id="26" name="Oval 25"/>
            <p:cNvSpPr/>
            <p:nvPr/>
          </p:nvSpPr>
          <p:spPr>
            <a:xfrm>
              <a:off x="652452" y="1752600"/>
              <a:ext cx="2743200" cy="2743200"/>
            </a:xfrm>
            <a:prstGeom prst="ellipse">
              <a:avLst/>
            </a:prstGeom>
            <a:solidFill>
              <a:srgbClr val="323F4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350" dirty="0"/>
            </a:p>
          </p:txBody>
        </p:sp>
        <p:sp>
          <p:nvSpPr>
            <p:cNvPr id="27" name="Pie 3"/>
            <p:cNvSpPr/>
            <p:nvPr/>
          </p:nvSpPr>
          <p:spPr>
            <a:xfrm>
              <a:off x="1757264" y="2398938"/>
              <a:ext cx="1638388" cy="1850785"/>
            </a:xfrm>
            <a:custGeom>
              <a:avLst/>
              <a:gdLst>
                <a:gd name="connsiteX0" fmla="*/ 2692275 w 2743200"/>
                <a:gd name="connsiteY0" fmla="*/ 1001324 h 2743200"/>
                <a:gd name="connsiteX1" fmla="*/ 2155489 w 2743200"/>
                <a:gd name="connsiteY1" fmla="*/ 2497124 h 2743200"/>
                <a:gd name="connsiteX2" fmla="*/ 1371600 w 2743200"/>
                <a:gd name="connsiteY2" fmla="*/ 1371600 h 2743200"/>
                <a:gd name="connsiteX3" fmla="*/ 2692275 w 2743200"/>
                <a:gd name="connsiteY3" fmla="*/ 1001324 h 2743200"/>
                <a:gd name="connsiteX0" fmla="*/ 1320675 w 1371688"/>
                <a:gd name="connsiteY0" fmla="*/ 0 h 1495800"/>
                <a:gd name="connsiteX1" fmla="*/ 783889 w 1371688"/>
                <a:gd name="connsiteY1" fmla="*/ 1495800 h 1495800"/>
                <a:gd name="connsiteX2" fmla="*/ 0 w 1371688"/>
                <a:gd name="connsiteY2" fmla="*/ 370276 h 1495800"/>
                <a:gd name="connsiteX3" fmla="*/ 457891 w 1371688"/>
                <a:gd name="connsiteY3" fmla="*/ 206990 h 1495800"/>
                <a:gd name="connsiteX4" fmla="*/ 1320675 w 1371688"/>
                <a:gd name="connsiteY4" fmla="*/ 0 h 1495800"/>
                <a:gd name="connsiteX0" fmla="*/ 1320675 w 1371688"/>
                <a:gd name="connsiteY0" fmla="*/ 354985 h 1850785"/>
                <a:gd name="connsiteX1" fmla="*/ 783889 w 1371688"/>
                <a:gd name="connsiteY1" fmla="*/ 1850785 h 1850785"/>
                <a:gd name="connsiteX2" fmla="*/ 0 w 1371688"/>
                <a:gd name="connsiteY2" fmla="*/ 725261 h 1850785"/>
                <a:gd name="connsiteX3" fmla="*/ 667441 w 1371688"/>
                <a:gd name="connsiteY3" fmla="*/ 0 h 1850785"/>
                <a:gd name="connsiteX4" fmla="*/ 1320675 w 1371688"/>
                <a:gd name="connsiteY4" fmla="*/ 354985 h 1850785"/>
                <a:gd name="connsiteX0" fmla="*/ 1587375 w 1638388"/>
                <a:gd name="connsiteY0" fmla="*/ 354985 h 1850785"/>
                <a:gd name="connsiteX1" fmla="*/ 1050589 w 1638388"/>
                <a:gd name="connsiteY1" fmla="*/ 1850785 h 1850785"/>
                <a:gd name="connsiteX2" fmla="*/ 0 w 1638388"/>
                <a:gd name="connsiteY2" fmla="*/ 953861 h 1850785"/>
                <a:gd name="connsiteX3" fmla="*/ 934141 w 1638388"/>
                <a:gd name="connsiteY3" fmla="*/ 0 h 1850785"/>
                <a:gd name="connsiteX4" fmla="*/ 1587375 w 1638388"/>
                <a:gd name="connsiteY4" fmla="*/ 354985 h 185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88" h="1850785">
                  <a:moveTo>
                    <a:pt x="1587375" y="354985"/>
                  </a:moveTo>
                  <a:cubicBezTo>
                    <a:pt x="1744949" y="917010"/>
                    <a:pt x="1529566" y="1517194"/>
                    <a:pt x="1050589" y="1850785"/>
                  </a:cubicBezTo>
                  <a:lnTo>
                    <a:pt x="0" y="953861"/>
                  </a:lnTo>
                  <a:lnTo>
                    <a:pt x="934141" y="0"/>
                  </a:lnTo>
                  <a:lnTo>
                    <a:pt x="1587375" y="35498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35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018212" y="2118360"/>
              <a:ext cx="2011680" cy="2011680"/>
            </a:xfrm>
            <a:prstGeom prst="ellipse">
              <a:avLst/>
            </a:prstGeom>
            <a:solidFill>
              <a:srgbClr val="4454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35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405475" y="3712664"/>
            <a:ext cx="2518907" cy="2518907"/>
            <a:chOff x="2310042" y="3997423"/>
            <a:chExt cx="6161182" cy="6161182"/>
          </a:xfrm>
        </p:grpSpPr>
        <p:grpSp>
          <p:nvGrpSpPr>
            <p:cNvPr id="30" name="Group 29"/>
            <p:cNvGrpSpPr/>
            <p:nvPr/>
          </p:nvGrpSpPr>
          <p:grpSpPr>
            <a:xfrm>
              <a:off x="2310042" y="3997423"/>
              <a:ext cx="6161182" cy="6161182"/>
              <a:chOff x="652452" y="1752600"/>
              <a:chExt cx="2743200" cy="2743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rgbClr val="7794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350" dirty="0"/>
              </a:p>
            </p:txBody>
          </p:sp>
          <p:sp>
            <p:nvSpPr>
              <p:cNvPr id="33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4E61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rgbClr val="9CB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1350" dirty="0"/>
              </a:p>
            </p:txBody>
          </p:sp>
        </p:grpSp>
        <p:sp>
          <p:nvSpPr>
            <p:cNvPr id="31" name="Content Placeholder 2"/>
            <p:cNvSpPr txBox="1">
              <a:spLocks/>
            </p:cNvSpPr>
            <p:nvPr/>
          </p:nvSpPr>
          <p:spPr bwMode="auto">
            <a:xfrm>
              <a:off x="3598310" y="5634115"/>
              <a:ext cx="3600176" cy="9033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s-ES_tradnl" sz="18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Trabajadores</a:t>
              </a:r>
              <a:endParaRPr lang="es-ES_tradnl" sz="27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sp>
        <p:nvSpPr>
          <p:cNvPr id="38" name="Freeform 2132"/>
          <p:cNvSpPr>
            <a:spLocks noChangeArrowheads="1"/>
          </p:cNvSpPr>
          <p:nvPr/>
        </p:nvSpPr>
        <p:spPr bwMode="auto">
          <a:xfrm>
            <a:off x="16116440" y="4844018"/>
            <a:ext cx="1014167" cy="855545"/>
          </a:xfrm>
          <a:custGeom>
            <a:avLst/>
            <a:gdLst>
              <a:gd name="T0" fmla="*/ 388 w 649"/>
              <a:gd name="T1" fmla="*/ 91 h 546"/>
              <a:gd name="T2" fmla="*/ 485 w 649"/>
              <a:gd name="T3" fmla="*/ 0 h 546"/>
              <a:gd name="T4" fmla="*/ 581 w 649"/>
              <a:gd name="T5" fmla="*/ 97 h 546"/>
              <a:gd name="T6" fmla="*/ 485 w 649"/>
              <a:gd name="T7" fmla="*/ 187 h 546"/>
              <a:gd name="T8" fmla="*/ 442 w 649"/>
              <a:gd name="T9" fmla="*/ 181 h 546"/>
              <a:gd name="T10" fmla="*/ 388 w 649"/>
              <a:gd name="T11" fmla="*/ 91 h 546"/>
              <a:gd name="T12" fmla="*/ 388 w 649"/>
              <a:gd name="T13" fmla="*/ 91 h 546"/>
              <a:gd name="T14" fmla="*/ 327 w 649"/>
              <a:gd name="T15" fmla="*/ 284 h 546"/>
              <a:gd name="T16" fmla="*/ 236 w 649"/>
              <a:gd name="T17" fmla="*/ 193 h 546"/>
              <a:gd name="T18" fmla="*/ 327 w 649"/>
              <a:gd name="T19" fmla="*/ 97 h 546"/>
              <a:gd name="T20" fmla="*/ 424 w 649"/>
              <a:gd name="T21" fmla="*/ 193 h 546"/>
              <a:gd name="T22" fmla="*/ 327 w 649"/>
              <a:gd name="T23" fmla="*/ 284 h 546"/>
              <a:gd name="T24" fmla="*/ 327 w 649"/>
              <a:gd name="T25" fmla="*/ 284 h 546"/>
              <a:gd name="T26" fmla="*/ 369 w 649"/>
              <a:gd name="T27" fmla="*/ 290 h 546"/>
              <a:gd name="T28" fmla="*/ 491 w 649"/>
              <a:gd name="T29" fmla="*/ 412 h 546"/>
              <a:gd name="T30" fmla="*/ 491 w 649"/>
              <a:gd name="T31" fmla="*/ 515 h 546"/>
              <a:gd name="T32" fmla="*/ 491 w 649"/>
              <a:gd name="T33" fmla="*/ 515 h 546"/>
              <a:gd name="T34" fmla="*/ 485 w 649"/>
              <a:gd name="T35" fmla="*/ 515 h 546"/>
              <a:gd name="T36" fmla="*/ 339 w 649"/>
              <a:gd name="T37" fmla="*/ 545 h 546"/>
              <a:gd name="T38" fmla="*/ 175 w 649"/>
              <a:gd name="T39" fmla="*/ 515 h 546"/>
              <a:gd name="T40" fmla="*/ 169 w 649"/>
              <a:gd name="T41" fmla="*/ 515 h 546"/>
              <a:gd name="T42" fmla="*/ 169 w 649"/>
              <a:gd name="T43" fmla="*/ 515 h 546"/>
              <a:gd name="T44" fmla="*/ 169 w 649"/>
              <a:gd name="T45" fmla="*/ 412 h 546"/>
              <a:gd name="T46" fmla="*/ 291 w 649"/>
              <a:gd name="T47" fmla="*/ 290 h 546"/>
              <a:gd name="T48" fmla="*/ 369 w 649"/>
              <a:gd name="T49" fmla="*/ 290 h 546"/>
              <a:gd name="T50" fmla="*/ 369 w 649"/>
              <a:gd name="T51" fmla="*/ 290 h 546"/>
              <a:gd name="T52" fmla="*/ 527 w 649"/>
              <a:gd name="T53" fmla="*/ 193 h 546"/>
              <a:gd name="T54" fmla="*/ 648 w 649"/>
              <a:gd name="T55" fmla="*/ 315 h 546"/>
              <a:gd name="T56" fmla="*/ 648 w 649"/>
              <a:gd name="T57" fmla="*/ 412 h 546"/>
              <a:gd name="T58" fmla="*/ 648 w 649"/>
              <a:gd name="T59" fmla="*/ 412 h 546"/>
              <a:gd name="T60" fmla="*/ 636 w 649"/>
              <a:gd name="T61" fmla="*/ 418 h 546"/>
              <a:gd name="T62" fmla="*/ 515 w 649"/>
              <a:gd name="T63" fmla="*/ 442 h 546"/>
              <a:gd name="T64" fmla="*/ 515 w 649"/>
              <a:gd name="T65" fmla="*/ 412 h 546"/>
              <a:gd name="T66" fmla="*/ 412 w 649"/>
              <a:gd name="T67" fmla="*/ 278 h 546"/>
              <a:gd name="T68" fmla="*/ 442 w 649"/>
              <a:gd name="T69" fmla="*/ 193 h 546"/>
              <a:gd name="T70" fmla="*/ 527 w 649"/>
              <a:gd name="T71" fmla="*/ 193 h 546"/>
              <a:gd name="T72" fmla="*/ 527 w 649"/>
              <a:gd name="T73" fmla="*/ 193 h 546"/>
              <a:gd name="T74" fmla="*/ 163 w 649"/>
              <a:gd name="T75" fmla="*/ 187 h 546"/>
              <a:gd name="T76" fmla="*/ 66 w 649"/>
              <a:gd name="T77" fmla="*/ 97 h 546"/>
              <a:gd name="T78" fmla="*/ 163 w 649"/>
              <a:gd name="T79" fmla="*/ 0 h 546"/>
              <a:gd name="T80" fmla="*/ 254 w 649"/>
              <a:gd name="T81" fmla="*/ 97 h 546"/>
              <a:gd name="T82" fmla="*/ 254 w 649"/>
              <a:gd name="T83" fmla="*/ 97 h 546"/>
              <a:gd name="T84" fmla="*/ 212 w 649"/>
              <a:gd name="T85" fmla="*/ 175 h 546"/>
              <a:gd name="T86" fmla="*/ 163 w 649"/>
              <a:gd name="T87" fmla="*/ 187 h 546"/>
              <a:gd name="T88" fmla="*/ 163 w 649"/>
              <a:gd name="T89" fmla="*/ 187 h 546"/>
              <a:gd name="T90" fmla="*/ 248 w 649"/>
              <a:gd name="T91" fmla="*/ 278 h 546"/>
              <a:gd name="T92" fmla="*/ 145 w 649"/>
              <a:gd name="T93" fmla="*/ 412 h 546"/>
              <a:gd name="T94" fmla="*/ 145 w 649"/>
              <a:gd name="T95" fmla="*/ 442 h 546"/>
              <a:gd name="T96" fmla="*/ 6 w 649"/>
              <a:gd name="T97" fmla="*/ 418 h 546"/>
              <a:gd name="T98" fmla="*/ 0 w 649"/>
              <a:gd name="T99" fmla="*/ 418 h 546"/>
              <a:gd name="T100" fmla="*/ 0 w 649"/>
              <a:gd name="T101" fmla="*/ 412 h 546"/>
              <a:gd name="T102" fmla="*/ 0 w 649"/>
              <a:gd name="T103" fmla="*/ 315 h 546"/>
              <a:gd name="T104" fmla="*/ 121 w 649"/>
              <a:gd name="T105" fmla="*/ 193 h 546"/>
              <a:gd name="T106" fmla="*/ 200 w 649"/>
              <a:gd name="T107" fmla="*/ 193 h 546"/>
              <a:gd name="T108" fmla="*/ 212 w 649"/>
              <a:gd name="T109" fmla="*/ 193 h 546"/>
              <a:gd name="T110" fmla="*/ 248 w 649"/>
              <a:gd name="T111" fmla="*/ 278 h 546"/>
              <a:gd name="T112" fmla="*/ 248 w 649"/>
              <a:gd name="T113" fmla="*/ 27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49" h="546">
                <a:moveTo>
                  <a:pt x="388" y="91"/>
                </a:moveTo>
                <a:cubicBezTo>
                  <a:pt x="394" y="42"/>
                  <a:pt x="430" y="0"/>
                  <a:pt x="485" y="0"/>
                </a:cubicBezTo>
                <a:cubicBezTo>
                  <a:pt x="539" y="0"/>
                  <a:pt x="581" y="42"/>
                  <a:pt x="581" y="97"/>
                </a:cubicBezTo>
                <a:cubicBezTo>
                  <a:pt x="581" y="145"/>
                  <a:pt x="539" y="187"/>
                  <a:pt x="485" y="187"/>
                </a:cubicBezTo>
                <a:cubicBezTo>
                  <a:pt x="472" y="187"/>
                  <a:pt x="454" y="187"/>
                  <a:pt x="442" y="181"/>
                </a:cubicBezTo>
                <a:cubicBezTo>
                  <a:pt x="442" y="145"/>
                  <a:pt x="418" y="109"/>
                  <a:pt x="388" y="91"/>
                </a:cubicBezTo>
                <a:lnTo>
                  <a:pt x="388" y="91"/>
                </a:lnTo>
                <a:close/>
                <a:moveTo>
                  <a:pt x="327" y="284"/>
                </a:moveTo>
                <a:cubicBezTo>
                  <a:pt x="278" y="284"/>
                  <a:pt x="236" y="242"/>
                  <a:pt x="236" y="193"/>
                </a:cubicBezTo>
                <a:cubicBezTo>
                  <a:pt x="236" y="139"/>
                  <a:pt x="278" y="97"/>
                  <a:pt x="327" y="97"/>
                </a:cubicBezTo>
                <a:cubicBezTo>
                  <a:pt x="381" y="97"/>
                  <a:pt x="424" y="139"/>
                  <a:pt x="424" y="193"/>
                </a:cubicBezTo>
                <a:cubicBezTo>
                  <a:pt x="424" y="242"/>
                  <a:pt x="381" y="284"/>
                  <a:pt x="327" y="284"/>
                </a:cubicBezTo>
                <a:lnTo>
                  <a:pt x="327" y="284"/>
                </a:lnTo>
                <a:close/>
                <a:moveTo>
                  <a:pt x="369" y="290"/>
                </a:moveTo>
                <a:cubicBezTo>
                  <a:pt x="436" y="290"/>
                  <a:pt x="491" y="345"/>
                  <a:pt x="491" y="412"/>
                </a:cubicBezTo>
                <a:cubicBezTo>
                  <a:pt x="491" y="412"/>
                  <a:pt x="491" y="412"/>
                  <a:pt x="491" y="515"/>
                </a:cubicBezTo>
                <a:lnTo>
                  <a:pt x="491" y="515"/>
                </a:lnTo>
                <a:cubicBezTo>
                  <a:pt x="491" y="515"/>
                  <a:pt x="491" y="515"/>
                  <a:pt x="485" y="515"/>
                </a:cubicBezTo>
                <a:cubicBezTo>
                  <a:pt x="478" y="515"/>
                  <a:pt x="430" y="545"/>
                  <a:pt x="339" y="545"/>
                </a:cubicBezTo>
                <a:cubicBezTo>
                  <a:pt x="291" y="545"/>
                  <a:pt x="236" y="533"/>
                  <a:pt x="175" y="515"/>
                </a:cubicBezTo>
                <a:cubicBezTo>
                  <a:pt x="175" y="515"/>
                  <a:pt x="175" y="515"/>
                  <a:pt x="169" y="515"/>
                </a:cubicBezTo>
                <a:lnTo>
                  <a:pt x="169" y="515"/>
                </a:lnTo>
                <a:cubicBezTo>
                  <a:pt x="169" y="515"/>
                  <a:pt x="169" y="515"/>
                  <a:pt x="169" y="412"/>
                </a:cubicBezTo>
                <a:cubicBezTo>
                  <a:pt x="169" y="345"/>
                  <a:pt x="224" y="290"/>
                  <a:pt x="291" y="290"/>
                </a:cubicBezTo>
                <a:cubicBezTo>
                  <a:pt x="291" y="290"/>
                  <a:pt x="291" y="290"/>
                  <a:pt x="369" y="290"/>
                </a:cubicBezTo>
                <a:lnTo>
                  <a:pt x="369" y="290"/>
                </a:lnTo>
                <a:close/>
                <a:moveTo>
                  <a:pt x="527" y="193"/>
                </a:moveTo>
                <a:cubicBezTo>
                  <a:pt x="593" y="193"/>
                  <a:pt x="648" y="248"/>
                  <a:pt x="648" y="315"/>
                </a:cubicBezTo>
                <a:cubicBezTo>
                  <a:pt x="648" y="315"/>
                  <a:pt x="648" y="315"/>
                  <a:pt x="648" y="412"/>
                </a:cubicBezTo>
                <a:lnTo>
                  <a:pt x="648" y="412"/>
                </a:lnTo>
                <a:cubicBezTo>
                  <a:pt x="648" y="412"/>
                  <a:pt x="648" y="412"/>
                  <a:pt x="636" y="418"/>
                </a:cubicBezTo>
                <a:cubicBezTo>
                  <a:pt x="636" y="418"/>
                  <a:pt x="593" y="442"/>
                  <a:pt x="515" y="442"/>
                </a:cubicBezTo>
                <a:cubicBezTo>
                  <a:pt x="515" y="442"/>
                  <a:pt x="515" y="442"/>
                  <a:pt x="515" y="412"/>
                </a:cubicBezTo>
                <a:cubicBezTo>
                  <a:pt x="515" y="351"/>
                  <a:pt x="466" y="296"/>
                  <a:pt x="412" y="278"/>
                </a:cubicBezTo>
                <a:cubicBezTo>
                  <a:pt x="430" y="254"/>
                  <a:pt x="442" y="224"/>
                  <a:pt x="442" y="193"/>
                </a:cubicBezTo>
                <a:cubicBezTo>
                  <a:pt x="442" y="193"/>
                  <a:pt x="442" y="193"/>
                  <a:pt x="527" y="193"/>
                </a:cubicBezTo>
                <a:lnTo>
                  <a:pt x="527" y="193"/>
                </a:lnTo>
                <a:close/>
                <a:moveTo>
                  <a:pt x="163" y="187"/>
                </a:moveTo>
                <a:cubicBezTo>
                  <a:pt x="109" y="187"/>
                  <a:pt x="66" y="145"/>
                  <a:pt x="66" y="97"/>
                </a:cubicBezTo>
                <a:cubicBezTo>
                  <a:pt x="66" y="42"/>
                  <a:pt x="109" y="0"/>
                  <a:pt x="163" y="0"/>
                </a:cubicBezTo>
                <a:cubicBezTo>
                  <a:pt x="212" y="0"/>
                  <a:pt x="254" y="42"/>
                  <a:pt x="254" y="97"/>
                </a:cubicBezTo>
                <a:lnTo>
                  <a:pt x="254" y="97"/>
                </a:lnTo>
                <a:cubicBezTo>
                  <a:pt x="236" y="115"/>
                  <a:pt x="218" y="145"/>
                  <a:pt x="212" y="175"/>
                </a:cubicBezTo>
                <a:cubicBezTo>
                  <a:pt x="200" y="181"/>
                  <a:pt x="181" y="187"/>
                  <a:pt x="163" y="187"/>
                </a:cubicBezTo>
                <a:lnTo>
                  <a:pt x="163" y="187"/>
                </a:lnTo>
                <a:close/>
                <a:moveTo>
                  <a:pt x="248" y="278"/>
                </a:moveTo>
                <a:cubicBezTo>
                  <a:pt x="187" y="296"/>
                  <a:pt x="145" y="351"/>
                  <a:pt x="145" y="412"/>
                </a:cubicBezTo>
                <a:cubicBezTo>
                  <a:pt x="145" y="412"/>
                  <a:pt x="145" y="412"/>
                  <a:pt x="145" y="442"/>
                </a:cubicBezTo>
                <a:cubicBezTo>
                  <a:pt x="103" y="442"/>
                  <a:pt x="60" y="436"/>
                  <a:pt x="6" y="418"/>
                </a:cubicBezTo>
                <a:cubicBezTo>
                  <a:pt x="6" y="418"/>
                  <a:pt x="6" y="418"/>
                  <a:pt x="0" y="418"/>
                </a:cubicBezTo>
                <a:cubicBezTo>
                  <a:pt x="0" y="418"/>
                  <a:pt x="0" y="418"/>
                  <a:pt x="0" y="412"/>
                </a:cubicBezTo>
                <a:cubicBezTo>
                  <a:pt x="0" y="412"/>
                  <a:pt x="0" y="412"/>
                  <a:pt x="0" y="315"/>
                </a:cubicBezTo>
                <a:cubicBezTo>
                  <a:pt x="0" y="248"/>
                  <a:pt x="54" y="193"/>
                  <a:pt x="121" y="193"/>
                </a:cubicBezTo>
                <a:cubicBezTo>
                  <a:pt x="121" y="193"/>
                  <a:pt x="121" y="193"/>
                  <a:pt x="200" y="193"/>
                </a:cubicBezTo>
                <a:cubicBezTo>
                  <a:pt x="206" y="193"/>
                  <a:pt x="206" y="193"/>
                  <a:pt x="212" y="193"/>
                </a:cubicBezTo>
                <a:cubicBezTo>
                  <a:pt x="212" y="230"/>
                  <a:pt x="224" y="254"/>
                  <a:pt x="248" y="278"/>
                </a:cubicBezTo>
                <a:lnTo>
                  <a:pt x="248" y="2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sz="10350" dirty="0"/>
          </a:p>
        </p:txBody>
      </p:sp>
      <p:sp>
        <p:nvSpPr>
          <p:cNvPr id="2" name="Flecha curvada hacia la derecha 1"/>
          <p:cNvSpPr/>
          <p:nvPr/>
        </p:nvSpPr>
        <p:spPr>
          <a:xfrm rot="16200000" flipH="1">
            <a:off x="12141455" y="-1515750"/>
            <a:ext cx="2617019" cy="7966860"/>
          </a:xfrm>
          <a:prstGeom prst="curved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chemeClr val="tx1"/>
              </a:solidFill>
            </a:endParaRPr>
          </a:p>
        </p:txBody>
      </p:sp>
      <p:sp>
        <p:nvSpPr>
          <p:cNvPr id="3" name="Flecha curvada hacia la izquierda 2"/>
          <p:cNvSpPr/>
          <p:nvPr/>
        </p:nvSpPr>
        <p:spPr>
          <a:xfrm rot="5400000">
            <a:off x="11926233" y="3492860"/>
            <a:ext cx="2391423" cy="7727100"/>
          </a:xfrm>
          <a:prstGeom prst="curvedLeftArrow">
            <a:avLst>
              <a:gd name="adj1" fmla="val 28885"/>
              <a:gd name="adj2" fmla="val 50000"/>
              <a:gd name="adj3" fmla="val 25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chemeClr val="tx1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701182" y="2542079"/>
            <a:ext cx="73299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0" b="1" kern="4000" spc="900" baseline="30000" dirty="0">
                <a:latin typeface="Gill Sans" charset="0"/>
                <a:ea typeface="Gill Sans" charset="0"/>
                <a:cs typeface="Gill Sans" charset="0"/>
              </a:rPr>
              <a:t>Presentación </a:t>
            </a:r>
            <a:endParaRPr lang="es-ES_tradnl" sz="9000" kern="4000" spc="900" baseline="3000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741473" y="1624055"/>
            <a:ext cx="62071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100" spc="300" dirty="0">
                <a:latin typeface="Gill Sans" charset="0"/>
                <a:ea typeface="Gill Sans" charset="0"/>
                <a:cs typeface="Gill Sans" charset="0"/>
              </a:rPr>
              <a:t>AGENCIA PARA EL EMPLEO DE MADRID</a:t>
            </a: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7" t="29180" r="51873" b="41094"/>
          <a:stretch/>
        </p:blipFill>
        <p:spPr>
          <a:xfrm>
            <a:off x="12538956" y="4455344"/>
            <a:ext cx="1325379" cy="99403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37149D1-D3AF-4C33-AAA7-1D3E06BFF4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32955" r="14293" b="30212"/>
          <a:stretch/>
        </p:blipFill>
        <p:spPr>
          <a:xfrm>
            <a:off x="14994460" y="9527720"/>
            <a:ext cx="3209828" cy="6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5E06DB59-54D4-4676-84FD-6A7E6A0256D5}"/>
              </a:ext>
            </a:extLst>
          </p:cNvPr>
          <p:cNvSpPr/>
          <p:nvPr/>
        </p:nvSpPr>
        <p:spPr>
          <a:xfrm>
            <a:off x="1" y="-136579"/>
            <a:ext cx="18288000" cy="10423580"/>
          </a:xfrm>
          <a:prstGeom prst="rect">
            <a:avLst/>
          </a:prstGeom>
          <a:solidFill>
            <a:srgbClr val="27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21" name="object 21"/>
          <p:cNvSpPr/>
          <p:nvPr/>
        </p:nvSpPr>
        <p:spPr>
          <a:xfrm>
            <a:off x="838200" y="3867792"/>
            <a:ext cx="10109376" cy="2551415"/>
          </a:xfrm>
          <a:custGeom>
            <a:avLst/>
            <a:gdLst/>
            <a:ahLst/>
            <a:cxnLst/>
            <a:rect l="l" t="t" r="r" b="b"/>
            <a:pathLst>
              <a:path w="9147810" h="2364740">
                <a:moveTo>
                  <a:pt x="656265" y="2364574"/>
                </a:moveTo>
                <a:lnTo>
                  <a:pt x="607054" y="2364451"/>
                </a:lnTo>
                <a:lnTo>
                  <a:pt x="557843" y="2363712"/>
                </a:lnTo>
                <a:lnTo>
                  <a:pt x="508644" y="2362361"/>
                </a:lnTo>
                <a:lnTo>
                  <a:pt x="459469" y="2360405"/>
                </a:lnTo>
                <a:lnTo>
                  <a:pt x="410328" y="2357850"/>
                </a:lnTo>
                <a:lnTo>
                  <a:pt x="361235" y="2354701"/>
                </a:lnTo>
                <a:lnTo>
                  <a:pt x="312200" y="2350964"/>
                </a:lnTo>
                <a:lnTo>
                  <a:pt x="263236" y="2346646"/>
                </a:lnTo>
                <a:lnTo>
                  <a:pt x="213210" y="2335960"/>
                </a:lnTo>
                <a:lnTo>
                  <a:pt x="177625" y="2318566"/>
                </a:lnTo>
                <a:lnTo>
                  <a:pt x="140492" y="2254879"/>
                </a:lnTo>
                <a:lnTo>
                  <a:pt x="134304" y="2204201"/>
                </a:lnTo>
                <a:lnTo>
                  <a:pt x="84362" y="1586044"/>
                </a:lnTo>
                <a:lnTo>
                  <a:pt x="70309" y="1379991"/>
                </a:lnTo>
                <a:lnTo>
                  <a:pt x="61249" y="1225954"/>
                </a:lnTo>
                <a:lnTo>
                  <a:pt x="57091" y="1175046"/>
                </a:lnTo>
                <a:lnTo>
                  <a:pt x="52168" y="1124231"/>
                </a:lnTo>
                <a:lnTo>
                  <a:pt x="40737" y="1022844"/>
                </a:lnTo>
                <a:lnTo>
                  <a:pt x="16494" y="820780"/>
                </a:lnTo>
                <a:lnTo>
                  <a:pt x="11179" y="770357"/>
                </a:lnTo>
                <a:lnTo>
                  <a:pt x="6517" y="719953"/>
                </a:lnTo>
                <a:lnTo>
                  <a:pt x="1133" y="645369"/>
                </a:lnTo>
                <a:lnTo>
                  <a:pt x="41" y="596992"/>
                </a:lnTo>
                <a:lnTo>
                  <a:pt x="0" y="572803"/>
                </a:lnTo>
                <a:lnTo>
                  <a:pt x="6211" y="537948"/>
                </a:lnTo>
                <a:lnTo>
                  <a:pt x="49860" y="484363"/>
                </a:lnTo>
                <a:lnTo>
                  <a:pt x="91326" y="467145"/>
                </a:lnTo>
                <a:lnTo>
                  <a:pt x="115501" y="462610"/>
                </a:lnTo>
                <a:lnTo>
                  <a:pt x="167852" y="457209"/>
                </a:lnTo>
                <a:lnTo>
                  <a:pt x="219341" y="448467"/>
                </a:lnTo>
                <a:lnTo>
                  <a:pt x="270100" y="436828"/>
                </a:lnTo>
                <a:lnTo>
                  <a:pt x="320262" y="422734"/>
                </a:lnTo>
                <a:lnTo>
                  <a:pt x="369960" y="406626"/>
                </a:lnTo>
                <a:lnTo>
                  <a:pt x="419327" y="388948"/>
                </a:lnTo>
                <a:lnTo>
                  <a:pt x="468494" y="370142"/>
                </a:lnTo>
                <a:lnTo>
                  <a:pt x="566763" y="330915"/>
                </a:lnTo>
                <a:lnTo>
                  <a:pt x="611307" y="315685"/>
                </a:lnTo>
                <a:lnTo>
                  <a:pt x="656299" y="302247"/>
                </a:lnTo>
                <a:lnTo>
                  <a:pt x="701738" y="290601"/>
                </a:lnTo>
                <a:lnTo>
                  <a:pt x="747626" y="280746"/>
                </a:lnTo>
                <a:lnTo>
                  <a:pt x="793961" y="272683"/>
                </a:lnTo>
                <a:lnTo>
                  <a:pt x="891813" y="259235"/>
                </a:lnTo>
                <a:lnTo>
                  <a:pt x="942945" y="252712"/>
                </a:lnTo>
                <a:lnTo>
                  <a:pt x="1045357" y="241381"/>
                </a:lnTo>
                <a:lnTo>
                  <a:pt x="1147902" y="231924"/>
                </a:lnTo>
                <a:lnTo>
                  <a:pt x="1301804" y="220163"/>
                </a:lnTo>
                <a:lnTo>
                  <a:pt x="1608963" y="199221"/>
                </a:lnTo>
                <a:lnTo>
                  <a:pt x="1709691" y="190723"/>
                </a:lnTo>
                <a:lnTo>
                  <a:pt x="1810419" y="184091"/>
                </a:lnTo>
                <a:lnTo>
                  <a:pt x="1911147" y="179400"/>
                </a:lnTo>
                <a:lnTo>
                  <a:pt x="2011875" y="176724"/>
                </a:lnTo>
                <a:lnTo>
                  <a:pt x="2112603" y="176140"/>
                </a:lnTo>
                <a:lnTo>
                  <a:pt x="2162967" y="176654"/>
                </a:lnTo>
                <a:lnTo>
                  <a:pt x="2213331" y="177720"/>
                </a:lnTo>
                <a:lnTo>
                  <a:pt x="2360217" y="183428"/>
                </a:lnTo>
                <a:lnTo>
                  <a:pt x="2457765" y="188470"/>
                </a:lnTo>
                <a:lnTo>
                  <a:pt x="2555313" y="194802"/>
                </a:lnTo>
                <a:lnTo>
                  <a:pt x="2653118" y="202683"/>
                </a:lnTo>
                <a:lnTo>
                  <a:pt x="2702199" y="207284"/>
                </a:lnTo>
                <a:lnTo>
                  <a:pt x="2753233" y="210923"/>
                </a:lnTo>
                <a:lnTo>
                  <a:pt x="2804257" y="213779"/>
                </a:lnTo>
                <a:lnTo>
                  <a:pt x="2855263" y="215851"/>
                </a:lnTo>
                <a:lnTo>
                  <a:pt x="2906241" y="217139"/>
                </a:lnTo>
                <a:lnTo>
                  <a:pt x="2957182" y="217642"/>
                </a:lnTo>
                <a:lnTo>
                  <a:pt x="3008076" y="217363"/>
                </a:lnTo>
                <a:lnTo>
                  <a:pt x="3058914" y="216299"/>
                </a:lnTo>
                <a:lnTo>
                  <a:pt x="3109687" y="214451"/>
                </a:lnTo>
                <a:lnTo>
                  <a:pt x="3160385" y="211819"/>
                </a:lnTo>
                <a:lnTo>
                  <a:pt x="3211000" y="208404"/>
                </a:lnTo>
                <a:lnTo>
                  <a:pt x="3261521" y="204204"/>
                </a:lnTo>
                <a:lnTo>
                  <a:pt x="3512529" y="180293"/>
                </a:lnTo>
                <a:lnTo>
                  <a:pt x="3663079" y="168004"/>
                </a:lnTo>
                <a:lnTo>
                  <a:pt x="3763537" y="161258"/>
                </a:lnTo>
                <a:lnTo>
                  <a:pt x="3864094" y="156005"/>
                </a:lnTo>
                <a:lnTo>
                  <a:pt x="3964774" y="152533"/>
                </a:lnTo>
                <a:lnTo>
                  <a:pt x="4015166" y="151555"/>
                </a:lnTo>
                <a:lnTo>
                  <a:pt x="4065597" y="151130"/>
                </a:lnTo>
                <a:lnTo>
                  <a:pt x="4116069" y="151293"/>
                </a:lnTo>
                <a:lnTo>
                  <a:pt x="4166585" y="152082"/>
                </a:lnTo>
                <a:lnTo>
                  <a:pt x="4217149" y="153531"/>
                </a:lnTo>
                <a:lnTo>
                  <a:pt x="4269084" y="155699"/>
                </a:lnTo>
                <a:lnTo>
                  <a:pt x="4373041" y="161893"/>
                </a:lnTo>
                <a:lnTo>
                  <a:pt x="4687213" y="185783"/>
                </a:lnTo>
                <a:lnTo>
                  <a:pt x="4738973" y="188189"/>
                </a:lnTo>
                <a:lnTo>
                  <a:pt x="4790826" y="190026"/>
                </a:lnTo>
                <a:lnTo>
                  <a:pt x="4842754" y="191284"/>
                </a:lnTo>
                <a:lnTo>
                  <a:pt x="4894738" y="191954"/>
                </a:lnTo>
                <a:lnTo>
                  <a:pt x="4946759" y="192027"/>
                </a:lnTo>
                <a:lnTo>
                  <a:pt x="4998799" y="191494"/>
                </a:lnTo>
                <a:lnTo>
                  <a:pt x="5050839" y="190345"/>
                </a:lnTo>
                <a:lnTo>
                  <a:pt x="5102860" y="188570"/>
                </a:lnTo>
                <a:lnTo>
                  <a:pt x="5154843" y="186161"/>
                </a:lnTo>
                <a:lnTo>
                  <a:pt x="5206771" y="183108"/>
                </a:lnTo>
                <a:lnTo>
                  <a:pt x="5258624" y="179401"/>
                </a:lnTo>
                <a:lnTo>
                  <a:pt x="5310384" y="175032"/>
                </a:lnTo>
                <a:lnTo>
                  <a:pt x="5468129" y="162620"/>
                </a:lnTo>
                <a:lnTo>
                  <a:pt x="5730148" y="140155"/>
                </a:lnTo>
                <a:lnTo>
                  <a:pt x="5835210" y="132527"/>
                </a:lnTo>
                <a:lnTo>
                  <a:pt x="6353189" y="103091"/>
                </a:lnTo>
                <a:lnTo>
                  <a:pt x="7674137" y="37962"/>
                </a:lnTo>
                <a:lnTo>
                  <a:pt x="8018851" y="15717"/>
                </a:lnTo>
                <a:lnTo>
                  <a:pt x="8117341" y="11086"/>
                </a:lnTo>
                <a:lnTo>
                  <a:pt x="8165411" y="10893"/>
                </a:lnTo>
                <a:lnTo>
                  <a:pt x="8213094" y="12763"/>
                </a:lnTo>
                <a:lnTo>
                  <a:pt x="8308332" y="18052"/>
                </a:lnTo>
                <a:lnTo>
                  <a:pt x="8356402" y="19149"/>
                </a:lnTo>
                <a:lnTo>
                  <a:pt x="8394679" y="17847"/>
                </a:lnTo>
                <a:lnTo>
                  <a:pt x="8471232" y="11212"/>
                </a:lnTo>
                <a:lnTo>
                  <a:pt x="8557743" y="5338"/>
                </a:lnTo>
                <a:lnTo>
                  <a:pt x="8605788" y="2561"/>
                </a:lnTo>
                <a:lnTo>
                  <a:pt x="8653708" y="603"/>
                </a:lnTo>
                <a:lnTo>
                  <a:pt x="8701564" y="0"/>
                </a:lnTo>
                <a:lnTo>
                  <a:pt x="8749420" y="1286"/>
                </a:lnTo>
                <a:lnTo>
                  <a:pt x="8797339" y="4997"/>
                </a:lnTo>
                <a:lnTo>
                  <a:pt x="8845385" y="11669"/>
                </a:lnTo>
                <a:lnTo>
                  <a:pt x="8930720" y="29396"/>
                </a:lnTo>
                <a:lnTo>
                  <a:pt x="9006937" y="38466"/>
                </a:lnTo>
                <a:lnTo>
                  <a:pt x="9093984" y="64377"/>
                </a:lnTo>
                <a:lnTo>
                  <a:pt x="9125293" y="90035"/>
                </a:lnTo>
                <a:lnTo>
                  <a:pt x="9141493" y="127285"/>
                </a:lnTo>
                <a:lnTo>
                  <a:pt x="9146110" y="180407"/>
                </a:lnTo>
                <a:lnTo>
                  <a:pt x="9147295" y="339473"/>
                </a:lnTo>
                <a:lnTo>
                  <a:pt x="9146110" y="709873"/>
                </a:lnTo>
                <a:lnTo>
                  <a:pt x="9145607" y="762004"/>
                </a:lnTo>
                <a:lnTo>
                  <a:pt x="9144141" y="814011"/>
                </a:lnTo>
                <a:lnTo>
                  <a:pt x="9141775" y="865902"/>
                </a:lnTo>
                <a:lnTo>
                  <a:pt x="9138572" y="917688"/>
                </a:lnTo>
                <a:lnTo>
                  <a:pt x="9134597" y="969378"/>
                </a:lnTo>
                <a:lnTo>
                  <a:pt x="9129911" y="1020980"/>
                </a:lnTo>
                <a:lnTo>
                  <a:pt x="9124580" y="1072505"/>
                </a:lnTo>
                <a:lnTo>
                  <a:pt x="9112232" y="1175359"/>
                </a:lnTo>
                <a:lnTo>
                  <a:pt x="9098061" y="1278016"/>
                </a:lnTo>
                <a:lnTo>
                  <a:pt x="9074496" y="1431796"/>
                </a:lnTo>
                <a:lnTo>
                  <a:pt x="9033294" y="1688174"/>
                </a:lnTo>
                <a:lnTo>
                  <a:pt x="9017850" y="1756709"/>
                </a:lnTo>
                <a:lnTo>
                  <a:pt x="8998376" y="1825244"/>
                </a:lnTo>
                <a:lnTo>
                  <a:pt x="8979237" y="1867742"/>
                </a:lnTo>
                <a:lnTo>
                  <a:pt x="8948011" y="1901170"/>
                </a:lnTo>
                <a:lnTo>
                  <a:pt x="8907720" y="1923511"/>
                </a:lnTo>
                <a:lnTo>
                  <a:pt x="8861385" y="1932750"/>
                </a:lnTo>
                <a:lnTo>
                  <a:pt x="8714596" y="1941845"/>
                </a:lnTo>
                <a:lnTo>
                  <a:pt x="8256678" y="1960222"/>
                </a:lnTo>
                <a:lnTo>
                  <a:pt x="8153854" y="1965463"/>
                </a:lnTo>
                <a:lnTo>
                  <a:pt x="8050807" y="1971937"/>
                </a:lnTo>
                <a:lnTo>
                  <a:pt x="7946771" y="1979359"/>
                </a:lnTo>
                <a:lnTo>
                  <a:pt x="7894374" y="1983643"/>
                </a:lnTo>
                <a:lnTo>
                  <a:pt x="7789466" y="1993727"/>
                </a:lnTo>
                <a:lnTo>
                  <a:pt x="7525787" y="2021759"/>
                </a:lnTo>
                <a:lnTo>
                  <a:pt x="7371501" y="2035982"/>
                </a:lnTo>
                <a:lnTo>
                  <a:pt x="7270299" y="2043798"/>
                </a:lnTo>
                <a:lnTo>
                  <a:pt x="7169054" y="2050309"/>
                </a:lnTo>
                <a:lnTo>
                  <a:pt x="7067741" y="2055559"/>
                </a:lnTo>
                <a:lnTo>
                  <a:pt x="6966341" y="2059592"/>
                </a:lnTo>
                <a:lnTo>
                  <a:pt x="6864830" y="2062453"/>
                </a:lnTo>
                <a:lnTo>
                  <a:pt x="6763186" y="2064186"/>
                </a:lnTo>
                <a:lnTo>
                  <a:pt x="6610423" y="2064767"/>
                </a:lnTo>
                <a:lnTo>
                  <a:pt x="6449283" y="2064444"/>
                </a:lnTo>
                <a:lnTo>
                  <a:pt x="6451969" y="2056381"/>
                </a:lnTo>
                <a:lnTo>
                  <a:pt x="6031087" y="2062781"/>
                </a:lnTo>
                <a:lnTo>
                  <a:pt x="5926307" y="2065482"/>
                </a:lnTo>
                <a:lnTo>
                  <a:pt x="5821820" y="2069681"/>
                </a:lnTo>
                <a:lnTo>
                  <a:pt x="5769705" y="2072507"/>
                </a:lnTo>
                <a:lnTo>
                  <a:pt x="5667250" y="2080045"/>
                </a:lnTo>
                <a:lnTo>
                  <a:pt x="5513568" y="2093408"/>
                </a:lnTo>
                <a:lnTo>
                  <a:pt x="5308658" y="2114079"/>
                </a:lnTo>
                <a:lnTo>
                  <a:pt x="5002157" y="2148078"/>
                </a:lnTo>
                <a:lnTo>
                  <a:pt x="4498516" y="2211936"/>
                </a:lnTo>
                <a:lnTo>
                  <a:pt x="4397788" y="2223762"/>
                </a:lnTo>
                <a:lnTo>
                  <a:pt x="4297060" y="2234392"/>
                </a:lnTo>
                <a:lnTo>
                  <a:pt x="3937187" y="2264732"/>
                </a:lnTo>
                <a:lnTo>
                  <a:pt x="3678948" y="2283693"/>
                </a:lnTo>
                <a:lnTo>
                  <a:pt x="3471971" y="2296589"/>
                </a:lnTo>
                <a:lnTo>
                  <a:pt x="3316428" y="2304595"/>
                </a:lnTo>
                <a:lnTo>
                  <a:pt x="3212554" y="2309019"/>
                </a:lnTo>
                <a:lnTo>
                  <a:pt x="3109696" y="2312111"/>
                </a:lnTo>
                <a:lnTo>
                  <a:pt x="3006649" y="2313596"/>
                </a:lnTo>
                <a:lnTo>
                  <a:pt x="2851862" y="2313709"/>
                </a:lnTo>
                <a:lnTo>
                  <a:pt x="2490785" y="2311260"/>
                </a:lnTo>
                <a:lnTo>
                  <a:pt x="1868618" y="2313089"/>
                </a:lnTo>
                <a:lnTo>
                  <a:pt x="1608963" y="2316373"/>
                </a:lnTo>
                <a:lnTo>
                  <a:pt x="1403207" y="2321035"/>
                </a:lnTo>
                <a:lnTo>
                  <a:pt x="1353227" y="2323124"/>
                </a:lnTo>
                <a:lnTo>
                  <a:pt x="1253154" y="2329187"/>
                </a:lnTo>
                <a:lnTo>
                  <a:pt x="1001562" y="2348578"/>
                </a:lnTo>
                <a:lnTo>
                  <a:pt x="901909" y="2355724"/>
                </a:lnTo>
                <a:lnTo>
                  <a:pt x="852874" y="2358776"/>
                </a:lnTo>
                <a:lnTo>
                  <a:pt x="803781" y="2361180"/>
                </a:lnTo>
                <a:lnTo>
                  <a:pt x="754640" y="2362944"/>
                </a:lnTo>
                <a:lnTo>
                  <a:pt x="705464" y="2364073"/>
                </a:lnTo>
                <a:lnTo>
                  <a:pt x="656265" y="2364574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r>
              <a:rPr lang="es-ES" b="1" spc="-265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</a:p>
          <a:p>
            <a:pPr algn="ctr"/>
            <a:endParaRPr lang="es-ES" sz="2500" b="1" spc="105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2500" b="1" spc="105" dirty="0">
                <a:solidFill>
                  <a:schemeClr val="bg1"/>
                </a:solidFill>
                <a:latin typeface="Arial"/>
                <a:cs typeface="Arial"/>
              </a:rPr>
              <a:t>   Vicálvaro: </a:t>
            </a:r>
            <a:r>
              <a:rPr lang="es-ES" sz="2500" b="1" spc="-265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es-ES" sz="2500" b="1" spc="1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lang="es-ES" sz="2500" b="1" spc="-9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s-ES" sz="2500" b="1" spc="-2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es-ES" sz="2500" b="1" spc="-55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es-ES" sz="2500" b="1" spc="-15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lang="es-ES" sz="2500" b="1" spc="105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s-ES" sz="2500" b="1" spc="-3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es-ES" sz="2500" b="1" spc="-20" dirty="0">
                <a:solidFill>
                  <a:schemeClr val="bg1"/>
                </a:solidFill>
                <a:latin typeface="Arial"/>
                <a:cs typeface="Arial"/>
              </a:rPr>
              <a:t>ó</a:t>
            </a:r>
            <a:r>
              <a:rPr lang="es-ES" sz="2500" b="1" spc="-10" dirty="0">
                <a:solidFill>
                  <a:schemeClr val="bg1"/>
                </a:solidFill>
                <a:latin typeface="Arial"/>
                <a:cs typeface="Arial"/>
              </a:rPr>
              <a:t>n </a:t>
            </a:r>
            <a:r>
              <a:rPr lang="es-ES" sz="2500" b="1" spc="-550" dirty="0">
                <a:solidFill>
                  <a:schemeClr val="bg1"/>
                </a:solidFill>
                <a:latin typeface="Arial"/>
                <a:cs typeface="Arial"/>
              </a:rPr>
              <a:t>1     </a:t>
            </a:r>
            <a:r>
              <a:rPr lang="es-ES" sz="2500" b="1" spc="10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s-ES" sz="2500" b="1" spc="105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lang="es-ES" sz="2500" b="1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500" b="1" spc="-35" dirty="0">
                <a:solidFill>
                  <a:schemeClr val="bg1"/>
                </a:solidFill>
                <a:latin typeface="Arial"/>
                <a:cs typeface="Arial"/>
              </a:rPr>
              <a:t>j</a:t>
            </a:r>
            <a:r>
              <a:rPr lang="es-ES" sz="2500" b="1" spc="-15" dirty="0">
                <a:solidFill>
                  <a:schemeClr val="bg1"/>
                </a:solidFill>
                <a:latin typeface="Arial"/>
                <a:cs typeface="Arial"/>
              </a:rPr>
              <a:t>un</a:t>
            </a:r>
            <a:r>
              <a:rPr lang="es-ES" sz="2500" b="1" spc="-35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es-ES" sz="2500" b="1" spc="-15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es-ES" sz="2500" b="1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500" b="1" spc="10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s-ES" sz="2500" b="1" spc="105" dirty="0">
                <a:solidFill>
                  <a:schemeClr val="bg1"/>
                </a:solidFill>
                <a:latin typeface="Arial"/>
                <a:cs typeface="Arial"/>
              </a:rPr>
              <a:t>e 2021</a:t>
            </a:r>
          </a:p>
          <a:p>
            <a:r>
              <a:rPr lang="es-ES" sz="2500" b="1" spc="105" dirty="0">
                <a:solidFill>
                  <a:schemeClr val="bg1"/>
                </a:solidFill>
                <a:latin typeface="Arial"/>
                <a:cs typeface="Arial"/>
              </a:rPr>
              <a:t>   EDSE: Resolución 2 de julio de 2021</a:t>
            </a:r>
          </a:p>
          <a:p>
            <a:r>
              <a:rPr lang="es-ES" sz="2500" b="1" spc="105" dirty="0">
                <a:solidFill>
                  <a:schemeClr val="bg1"/>
                </a:solidFill>
                <a:latin typeface="Arial"/>
                <a:cs typeface="Arial"/>
              </a:rPr>
              <a:t>   Contratación Madrid: Resolución 6 de septiembre de 2021 </a:t>
            </a:r>
            <a:r>
              <a:rPr lang="es-ES" sz="2500" b="1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sz="2500" dirty="0"/>
          </a:p>
        </p:txBody>
      </p:sp>
      <p:sp>
        <p:nvSpPr>
          <p:cNvPr id="2" name="object 2"/>
          <p:cNvSpPr/>
          <p:nvPr/>
        </p:nvSpPr>
        <p:spPr>
          <a:xfrm>
            <a:off x="14676550" y="580336"/>
            <a:ext cx="631190" cy="2390140"/>
          </a:xfrm>
          <a:custGeom>
            <a:avLst/>
            <a:gdLst/>
            <a:ahLst/>
            <a:cxnLst/>
            <a:rect l="l" t="t" r="r" b="b"/>
            <a:pathLst>
              <a:path w="631190" h="2390140">
                <a:moveTo>
                  <a:pt x="0" y="2389573"/>
                </a:moveTo>
                <a:lnTo>
                  <a:pt x="150082" y="2389573"/>
                </a:lnTo>
                <a:lnTo>
                  <a:pt x="308772" y="1588451"/>
                </a:lnTo>
                <a:lnTo>
                  <a:pt x="419377" y="1043447"/>
                </a:lnTo>
                <a:lnTo>
                  <a:pt x="509649" y="608693"/>
                </a:lnTo>
                <a:lnTo>
                  <a:pt x="537674" y="471759"/>
                </a:lnTo>
                <a:lnTo>
                  <a:pt x="577598" y="271737"/>
                </a:lnTo>
                <a:lnTo>
                  <a:pt x="630718" y="0"/>
                </a:lnTo>
                <a:lnTo>
                  <a:pt x="467008" y="0"/>
                </a:lnTo>
                <a:lnTo>
                  <a:pt x="459571" y="49173"/>
                </a:lnTo>
                <a:lnTo>
                  <a:pt x="451471" y="99962"/>
                </a:lnTo>
                <a:lnTo>
                  <a:pt x="442787" y="152096"/>
                </a:lnTo>
                <a:lnTo>
                  <a:pt x="433603" y="205307"/>
                </a:lnTo>
                <a:lnTo>
                  <a:pt x="423998" y="259326"/>
                </a:lnTo>
                <a:lnTo>
                  <a:pt x="414054" y="313885"/>
                </a:lnTo>
                <a:lnTo>
                  <a:pt x="393474" y="423542"/>
                </a:lnTo>
                <a:lnTo>
                  <a:pt x="372512" y="532127"/>
                </a:lnTo>
                <a:lnTo>
                  <a:pt x="332039" y="737475"/>
                </a:lnTo>
                <a:lnTo>
                  <a:pt x="199176" y="1417819"/>
                </a:lnTo>
                <a:lnTo>
                  <a:pt x="124782" y="1790942"/>
                </a:lnTo>
                <a:lnTo>
                  <a:pt x="71820" y="2050439"/>
                </a:lnTo>
                <a:lnTo>
                  <a:pt x="30967" y="2245686"/>
                </a:lnTo>
                <a:lnTo>
                  <a:pt x="0" y="23895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41382" y="580336"/>
            <a:ext cx="722630" cy="2402205"/>
          </a:xfrm>
          <a:custGeom>
            <a:avLst/>
            <a:gdLst/>
            <a:ahLst/>
            <a:cxnLst/>
            <a:rect l="l" t="t" r="r" b="b"/>
            <a:pathLst>
              <a:path w="722630" h="2402205">
                <a:moveTo>
                  <a:pt x="245663" y="2401703"/>
                </a:moveTo>
                <a:lnTo>
                  <a:pt x="255034" y="2348482"/>
                </a:lnTo>
                <a:lnTo>
                  <a:pt x="263923" y="2296383"/>
                </a:lnTo>
                <a:lnTo>
                  <a:pt x="280618" y="2194749"/>
                </a:lnTo>
                <a:lnTo>
                  <a:pt x="312195" y="1996093"/>
                </a:lnTo>
                <a:lnTo>
                  <a:pt x="328517" y="1895846"/>
                </a:lnTo>
                <a:lnTo>
                  <a:pt x="337126" y="1844788"/>
                </a:lnTo>
                <a:lnTo>
                  <a:pt x="346153" y="1792839"/>
                </a:lnTo>
                <a:lnTo>
                  <a:pt x="355690" y="1739796"/>
                </a:lnTo>
                <a:lnTo>
                  <a:pt x="365825" y="1685459"/>
                </a:lnTo>
                <a:lnTo>
                  <a:pt x="376648" y="1629625"/>
                </a:lnTo>
                <a:lnTo>
                  <a:pt x="396496" y="1530850"/>
                </a:lnTo>
                <a:lnTo>
                  <a:pt x="416841" y="1432188"/>
                </a:lnTo>
                <a:lnTo>
                  <a:pt x="437623" y="1333560"/>
                </a:lnTo>
                <a:lnTo>
                  <a:pt x="469475" y="1185509"/>
                </a:lnTo>
                <a:lnTo>
                  <a:pt x="590033" y="637484"/>
                </a:lnTo>
                <a:lnTo>
                  <a:pt x="633931" y="434411"/>
                </a:lnTo>
                <a:lnTo>
                  <a:pt x="666383" y="280158"/>
                </a:lnTo>
                <a:lnTo>
                  <a:pt x="687676" y="176247"/>
                </a:lnTo>
                <a:lnTo>
                  <a:pt x="704285" y="93183"/>
                </a:lnTo>
                <a:lnTo>
                  <a:pt x="722061" y="0"/>
                </a:lnTo>
                <a:lnTo>
                  <a:pt x="455241" y="0"/>
                </a:lnTo>
                <a:lnTo>
                  <a:pt x="391079" y="285146"/>
                </a:lnTo>
                <a:lnTo>
                  <a:pt x="325559" y="569873"/>
                </a:lnTo>
                <a:lnTo>
                  <a:pt x="320977" y="610506"/>
                </a:lnTo>
                <a:lnTo>
                  <a:pt x="316029" y="651943"/>
                </a:lnTo>
                <a:lnTo>
                  <a:pt x="310725" y="694163"/>
                </a:lnTo>
                <a:lnTo>
                  <a:pt x="305075" y="737145"/>
                </a:lnTo>
                <a:lnTo>
                  <a:pt x="299088" y="780867"/>
                </a:lnTo>
                <a:lnTo>
                  <a:pt x="292775" y="825309"/>
                </a:lnTo>
                <a:lnTo>
                  <a:pt x="286146" y="870451"/>
                </a:lnTo>
                <a:lnTo>
                  <a:pt x="271974" y="962747"/>
                </a:lnTo>
                <a:lnTo>
                  <a:pt x="256653" y="1057588"/>
                </a:lnTo>
                <a:lnTo>
                  <a:pt x="240260" y="1154807"/>
                </a:lnTo>
                <a:lnTo>
                  <a:pt x="222873" y="1254236"/>
                </a:lnTo>
                <a:lnTo>
                  <a:pt x="204571" y="1355708"/>
                </a:lnTo>
                <a:lnTo>
                  <a:pt x="185432" y="1459055"/>
                </a:lnTo>
                <a:lnTo>
                  <a:pt x="155325" y="1617227"/>
                </a:lnTo>
                <a:lnTo>
                  <a:pt x="123774" y="1778677"/>
                </a:lnTo>
                <a:lnTo>
                  <a:pt x="79916" y="1998068"/>
                </a:lnTo>
                <a:lnTo>
                  <a:pt x="0" y="2389584"/>
                </a:lnTo>
                <a:lnTo>
                  <a:pt x="175849" y="2389584"/>
                </a:lnTo>
                <a:lnTo>
                  <a:pt x="193697" y="2390307"/>
                </a:lnTo>
                <a:lnTo>
                  <a:pt x="211396" y="2392523"/>
                </a:lnTo>
                <a:lnTo>
                  <a:pt x="228774" y="2396299"/>
                </a:lnTo>
                <a:lnTo>
                  <a:pt x="245663" y="240170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32613" y="580336"/>
            <a:ext cx="768350" cy="2409825"/>
          </a:xfrm>
          <a:custGeom>
            <a:avLst/>
            <a:gdLst/>
            <a:ahLst/>
            <a:cxnLst/>
            <a:rect l="l" t="t" r="r" b="b"/>
            <a:pathLst>
              <a:path w="768350" h="2409825">
                <a:moveTo>
                  <a:pt x="0" y="2409466"/>
                </a:moveTo>
                <a:lnTo>
                  <a:pt x="24368" y="2400900"/>
                </a:lnTo>
                <a:lnTo>
                  <a:pt x="49543" y="2394668"/>
                </a:lnTo>
                <a:lnTo>
                  <a:pt x="75354" y="2390862"/>
                </a:lnTo>
                <a:lnTo>
                  <a:pt x="101630" y="2389573"/>
                </a:lnTo>
                <a:lnTo>
                  <a:pt x="310277" y="2389573"/>
                </a:lnTo>
                <a:lnTo>
                  <a:pt x="349551" y="2193667"/>
                </a:lnTo>
                <a:lnTo>
                  <a:pt x="417153" y="1850177"/>
                </a:lnTo>
                <a:lnTo>
                  <a:pt x="502603" y="1406557"/>
                </a:lnTo>
                <a:lnTo>
                  <a:pt x="768032" y="0"/>
                </a:lnTo>
                <a:lnTo>
                  <a:pt x="485558" y="0"/>
                </a:lnTo>
                <a:lnTo>
                  <a:pt x="399423" y="421026"/>
                </a:lnTo>
                <a:lnTo>
                  <a:pt x="357075" y="631224"/>
                </a:lnTo>
                <a:lnTo>
                  <a:pt x="337748" y="729891"/>
                </a:lnTo>
                <a:lnTo>
                  <a:pt x="319641" y="825031"/>
                </a:lnTo>
                <a:lnTo>
                  <a:pt x="302745" y="917216"/>
                </a:lnTo>
                <a:lnTo>
                  <a:pt x="287053" y="1007015"/>
                </a:lnTo>
                <a:lnTo>
                  <a:pt x="279655" y="1051199"/>
                </a:lnTo>
                <a:lnTo>
                  <a:pt x="272555" y="1095001"/>
                </a:lnTo>
                <a:lnTo>
                  <a:pt x="265752" y="1138492"/>
                </a:lnTo>
                <a:lnTo>
                  <a:pt x="259244" y="1181744"/>
                </a:lnTo>
                <a:lnTo>
                  <a:pt x="253031" y="1224828"/>
                </a:lnTo>
                <a:lnTo>
                  <a:pt x="247111" y="1267815"/>
                </a:lnTo>
                <a:lnTo>
                  <a:pt x="233563" y="1341045"/>
                </a:lnTo>
                <a:lnTo>
                  <a:pt x="220548" y="1406722"/>
                </a:lnTo>
                <a:lnTo>
                  <a:pt x="207997" y="1465821"/>
                </a:lnTo>
                <a:lnTo>
                  <a:pt x="195842" y="1519316"/>
                </a:lnTo>
                <a:lnTo>
                  <a:pt x="184015" y="1568180"/>
                </a:lnTo>
                <a:lnTo>
                  <a:pt x="172447" y="1613386"/>
                </a:lnTo>
                <a:lnTo>
                  <a:pt x="161070" y="1655909"/>
                </a:lnTo>
                <a:lnTo>
                  <a:pt x="127403" y="1777112"/>
                </a:lnTo>
                <a:lnTo>
                  <a:pt x="116107" y="1818637"/>
                </a:lnTo>
                <a:lnTo>
                  <a:pt x="104661" y="1862346"/>
                </a:lnTo>
                <a:lnTo>
                  <a:pt x="92997" y="1909213"/>
                </a:lnTo>
                <a:lnTo>
                  <a:pt x="81045" y="1960212"/>
                </a:lnTo>
                <a:lnTo>
                  <a:pt x="68739" y="2016316"/>
                </a:lnTo>
                <a:lnTo>
                  <a:pt x="52277" y="2111803"/>
                </a:lnTo>
                <a:lnTo>
                  <a:pt x="0" y="240946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87070" y="2538083"/>
            <a:ext cx="111760" cy="432434"/>
          </a:xfrm>
          <a:custGeom>
            <a:avLst/>
            <a:gdLst/>
            <a:ahLst/>
            <a:cxnLst/>
            <a:rect l="l" t="t" r="r" b="b"/>
            <a:pathLst>
              <a:path w="111759" h="432435">
                <a:moveTo>
                  <a:pt x="0" y="431826"/>
                </a:moveTo>
                <a:lnTo>
                  <a:pt x="51544" y="431826"/>
                </a:lnTo>
                <a:lnTo>
                  <a:pt x="66042" y="359064"/>
                </a:lnTo>
                <a:lnTo>
                  <a:pt x="79167" y="289943"/>
                </a:lnTo>
                <a:lnTo>
                  <a:pt x="90554" y="225565"/>
                </a:lnTo>
                <a:lnTo>
                  <a:pt x="99837" y="167027"/>
                </a:lnTo>
                <a:lnTo>
                  <a:pt x="106650" y="115429"/>
                </a:lnTo>
                <a:lnTo>
                  <a:pt x="110627" y="71869"/>
                </a:lnTo>
                <a:lnTo>
                  <a:pt x="111405" y="37448"/>
                </a:lnTo>
                <a:lnTo>
                  <a:pt x="108615" y="13263"/>
                </a:lnTo>
                <a:lnTo>
                  <a:pt x="101894" y="414"/>
                </a:lnTo>
                <a:lnTo>
                  <a:pt x="90876" y="0"/>
                </a:lnTo>
                <a:lnTo>
                  <a:pt x="68087" y="105715"/>
                </a:lnTo>
                <a:lnTo>
                  <a:pt x="36884" y="253175"/>
                </a:lnTo>
                <a:lnTo>
                  <a:pt x="0" y="43182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00785" y="580336"/>
            <a:ext cx="668020" cy="3117215"/>
          </a:xfrm>
          <a:custGeom>
            <a:avLst/>
            <a:gdLst/>
            <a:ahLst/>
            <a:cxnLst/>
            <a:rect l="l" t="t" r="r" b="b"/>
            <a:pathLst>
              <a:path w="668019" h="3117215">
                <a:moveTo>
                  <a:pt x="39563" y="3116741"/>
                </a:moveTo>
                <a:lnTo>
                  <a:pt x="103966" y="3087619"/>
                </a:lnTo>
                <a:lnTo>
                  <a:pt x="125484" y="3042680"/>
                </a:lnTo>
                <a:lnTo>
                  <a:pt x="152662" y="2890804"/>
                </a:lnTo>
                <a:lnTo>
                  <a:pt x="532843" y="738574"/>
                </a:lnTo>
                <a:lnTo>
                  <a:pt x="595552" y="390315"/>
                </a:lnTo>
                <a:lnTo>
                  <a:pt x="667631" y="0"/>
                </a:lnTo>
                <a:lnTo>
                  <a:pt x="603421" y="0"/>
                </a:lnTo>
                <a:lnTo>
                  <a:pt x="549141" y="249945"/>
                </a:lnTo>
                <a:lnTo>
                  <a:pt x="474351" y="600003"/>
                </a:lnTo>
                <a:lnTo>
                  <a:pt x="422134" y="850492"/>
                </a:lnTo>
                <a:lnTo>
                  <a:pt x="381281" y="1051348"/>
                </a:lnTo>
                <a:lnTo>
                  <a:pt x="370530" y="1105825"/>
                </a:lnTo>
                <a:lnTo>
                  <a:pt x="360566" y="1158195"/>
                </a:lnTo>
                <a:lnTo>
                  <a:pt x="351291" y="1208737"/>
                </a:lnTo>
                <a:lnTo>
                  <a:pt x="342609" y="1257728"/>
                </a:lnTo>
                <a:lnTo>
                  <a:pt x="334423" y="1305449"/>
                </a:lnTo>
                <a:lnTo>
                  <a:pt x="319154" y="1398189"/>
                </a:lnTo>
                <a:lnTo>
                  <a:pt x="282901" y="1627288"/>
                </a:lnTo>
                <a:lnTo>
                  <a:pt x="267139" y="1723676"/>
                </a:lnTo>
                <a:lnTo>
                  <a:pt x="258602" y="1774002"/>
                </a:lnTo>
                <a:lnTo>
                  <a:pt x="249497" y="1826121"/>
                </a:lnTo>
                <a:lnTo>
                  <a:pt x="239730" y="1880311"/>
                </a:lnTo>
                <a:lnTo>
                  <a:pt x="229202" y="1936850"/>
                </a:lnTo>
                <a:lnTo>
                  <a:pt x="219788" y="1985705"/>
                </a:lnTo>
                <a:lnTo>
                  <a:pt x="209944" y="2035223"/>
                </a:lnTo>
                <a:lnTo>
                  <a:pt x="199719" y="2085316"/>
                </a:lnTo>
                <a:lnTo>
                  <a:pt x="178323" y="2186879"/>
                </a:lnTo>
                <a:lnTo>
                  <a:pt x="155987" y="2289696"/>
                </a:lnTo>
                <a:lnTo>
                  <a:pt x="76058" y="2649366"/>
                </a:lnTo>
                <a:lnTo>
                  <a:pt x="54328" y="2749196"/>
                </a:lnTo>
                <a:lnTo>
                  <a:pt x="33805" y="2846445"/>
                </a:lnTo>
                <a:lnTo>
                  <a:pt x="24118" y="2893883"/>
                </a:lnTo>
                <a:lnTo>
                  <a:pt x="14879" y="2940413"/>
                </a:lnTo>
                <a:lnTo>
                  <a:pt x="0" y="3058008"/>
                </a:lnTo>
                <a:lnTo>
                  <a:pt x="9743" y="3096378"/>
                </a:lnTo>
                <a:lnTo>
                  <a:pt x="39563" y="31167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09019" y="974820"/>
            <a:ext cx="457834" cy="1995170"/>
          </a:xfrm>
          <a:custGeom>
            <a:avLst/>
            <a:gdLst/>
            <a:ahLst/>
            <a:cxnLst/>
            <a:rect l="l" t="t" r="r" b="b"/>
            <a:pathLst>
              <a:path w="457834" h="1995170">
                <a:moveTo>
                  <a:pt x="0" y="1995089"/>
                </a:moveTo>
                <a:lnTo>
                  <a:pt x="55256" y="1995089"/>
                </a:lnTo>
                <a:lnTo>
                  <a:pt x="72147" y="1994684"/>
                </a:lnTo>
                <a:lnTo>
                  <a:pt x="88860" y="1993588"/>
                </a:lnTo>
                <a:lnTo>
                  <a:pt x="98482" y="1942178"/>
                </a:lnTo>
                <a:lnTo>
                  <a:pt x="329621" y="691704"/>
                </a:lnTo>
                <a:lnTo>
                  <a:pt x="402497" y="305595"/>
                </a:lnTo>
                <a:lnTo>
                  <a:pt x="457806" y="20451"/>
                </a:lnTo>
                <a:lnTo>
                  <a:pt x="457806" y="8445"/>
                </a:lnTo>
                <a:lnTo>
                  <a:pt x="457589" y="0"/>
                </a:lnTo>
                <a:lnTo>
                  <a:pt x="447288" y="34376"/>
                </a:lnTo>
                <a:lnTo>
                  <a:pt x="415540" y="145153"/>
                </a:lnTo>
                <a:lnTo>
                  <a:pt x="393736" y="224977"/>
                </a:lnTo>
                <a:lnTo>
                  <a:pt x="371486" y="309206"/>
                </a:lnTo>
                <a:lnTo>
                  <a:pt x="348846" y="397521"/>
                </a:lnTo>
                <a:lnTo>
                  <a:pt x="325871" y="489601"/>
                </a:lnTo>
                <a:lnTo>
                  <a:pt x="302616" y="585127"/>
                </a:lnTo>
                <a:lnTo>
                  <a:pt x="279137" y="683780"/>
                </a:lnTo>
                <a:lnTo>
                  <a:pt x="255488" y="785239"/>
                </a:lnTo>
                <a:lnTo>
                  <a:pt x="231725" y="889185"/>
                </a:lnTo>
                <a:lnTo>
                  <a:pt x="207904" y="995298"/>
                </a:lnTo>
                <a:lnTo>
                  <a:pt x="172183" y="1157832"/>
                </a:lnTo>
                <a:lnTo>
                  <a:pt x="136641" y="1323444"/>
                </a:lnTo>
                <a:lnTo>
                  <a:pt x="101465" y="1491055"/>
                </a:lnTo>
                <a:lnTo>
                  <a:pt x="66842" y="1659585"/>
                </a:lnTo>
                <a:lnTo>
                  <a:pt x="32958" y="1827956"/>
                </a:lnTo>
                <a:lnTo>
                  <a:pt x="0" y="199508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23248" y="584869"/>
            <a:ext cx="342265" cy="1749425"/>
          </a:xfrm>
          <a:custGeom>
            <a:avLst/>
            <a:gdLst/>
            <a:ahLst/>
            <a:cxnLst/>
            <a:rect l="l" t="t" r="r" b="b"/>
            <a:pathLst>
              <a:path w="342265" h="1749425">
                <a:moveTo>
                  <a:pt x="0" y="1749145"/>
                </a:moveTo>
                <a:lnTo>
                  <a:pt x="19780" y="1651110"/>
                </a:lnTo>
                <a:lnTo>
                  <a:pt x="88295" y="1306190"/>
                </a:lnTo>
                <a:lnTo>
                  <a:pt x="342155" y="0"/>
                </a:lnTo>
                <a:lnTo>
                  <a:pt x="302420" y="8055"/>
                </a:lnTo>
                <a:lnTo>
                  <a:pt x="264209" y="19913"/>
                </a:lnTo>
                <a:lnTo>
                  <a:pt x="227729" y="35364"/>
                </a:lnTo>
                <a:lnTo>
                  <a:pt x="193189" y="54202"/>
                </a:lnTo>
                <a:lnTo>
                  <a:pt x="125767" y="382956"/>
                </a:lnTo>
                <a:lnTo>
                  <a:pt x="83794" y="582661"/>
                </a:lnTo>
                <a:lnTo>
                  <a:pt x="37822" y="796360"/>
                </a:lnTo>
                <a:lnTo>
                  <a:pt x="0" y="968404"/>
                </a:lnTo>
                <a:lnTo>
                  <a:pt x="0" y="174914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73498" y="2730664"/>
            <a:ext cx="87613" cy="23924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7423717" y="2541902"/>
            <a:ext cx="43180" cy="207010"/>
          </a:xfrm>
          <a:custGeom>
            <a:avLst/>
            <a:gdLst/>
            <a:ahLst/>
            <a:cxnLst/>
            <a:rect l="l" t="t" r="r" b="b"/>
            <a:pathLst>
              <a:path w="43180" h="207010">
                <a:moveTo>
                  <a:pt x="0" y="206438"/>
                </a:moveTo>
                <a:lnTo>
                  <a:pt x="18343" y="164275"/>
                </a:lnTo>
                <a:lnTo>
                  <a:pt x="31871" y="119782"/>
                </a:lnTo>
                <a:lnTo>
                  <a:pt x="40240" y="73277"/>
                </a:lnTo>
                <a:lnTo>
                  <a:pt x="43106" y="25077"/>
                </a:lnTo>
                <a:lnTo>
                  <a:pt x="43106" y="0"/>
                </a:lnTo>
                <a:lnTo>
                  <a:pt x="0" y="20643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30209" y="580760"/>
            <a:ext cx="672465" cy="2389505"/>
          </a:xfrm>
          <a:custGeom>
            <a:avLst/>
            <a:gdLst/>
            <a:ahLst/>
            <a:cxnLst/>
            <a:rect l="l" t="t" r="r" b="b"/>
            <a:pathLst>
              <a:path w="672465" h="2389505">
                <a:moveTo>
                  <a:pt x="0" y="2389149"/>
                </a:moveTo>
                <a:lnTo>
                  <a:pt x="210436" y="2389149"/>
                </a:lnTo>
                <a:lnTo>
                  <a:pt x="219823" y="2338469"/>
                </a:lnTo>
                <a:lnTo>
                  <a:pt x="276636" y="2035769"/>
                </a:lnTo>
                <a:lnTo>
                  <a:pt x="344070" y="1684850"/>
                </a:lnTo>
                <a:lnTo>
                  <a:pt x="412878" y="1335158"/>
                </a:lnTo>
                <a:lnTo>
                  <a:pt x="493383" y="935428"/>
                </a:lnTo>
                <a:lnTo>
                  <a:pt x="576082" y="533843"/>
                </a:lnTo>
                <a:lnTo>
                  <a:pt x="672005" y="77551"/>
                </a:lnTo>
                <a:lnTo>
                  <a:pt x="632923" y="52174"/>
                </a:lnTo>
                <a:lnTo>
                  <a:pt x="590901" y="31383"/>
                </a:lnTo>
                <a:lnTo>
                  <a:pt x="546288" y="15525"/>
                </a:lnTo>
                <a:lnTo>
                  <a:pt x="499432" y="4948"/>
                </a:lnTo>
                <a:lnTo>
                  <a:pt x="450682" y="0"/>
                </a:lnTo>
                <a:lnTo>
                  <a:pt x="369770" y="398390"/>
                </a:lnTo>
                <a:lnTo>
                  <a:pt x="271958" y="888534"/>
                </a:lnTo>
                <a:lnTo>
                  <a:pt x="261709" y="942069"/>
                </a:lnTo>
                <a:lnTo>
                  <a:pt x="252095" y="995103"/>
                </a:lnTo>
                <a:lnTo>
                  <a:pt x="243032" y="1047658"/>
                </a:lnTo>
                <a:lnTo>
                  <a:pt x="234435" y="1099757"/>
                </a:lnTo>
                <a:lnTo>
                  <a:pt x="226220" y="1151420"/>
                </a:lnTo>
                <a:lnTo>
                  <a:pt x="218304" y="1202669"/>
                </a:lnTo>
                <a:lnTo>
                  <a:pt x="195498" y="1354157"/>
                </a:lnTo>
                <a:lnTo>
                  <a:pt x="180239" y="1453482"/>
                </a:lnTo>
                <a:lnTo>
                  <a:pt x="172340" y="1502710"/>
                </a:lnTo>
                <a:lnTo>
                  <a:pt x="164150" y="1551677"/>
                </a:lnTo>
                <a:lnTo>
                  <a:pt x="155583" y="1600406"/>
                </a:lnTo>
                <a:lnTo>
                  <a:pt x="146556" y="1648917"/>
                </a:lnTo>
                <a:lnTo>
                  <a:pt x="118254" y="1795464"/>
                </a:lnTo>
                <a:lnTo>
                  <a:pt x="69831" y="2041562"/>
                </a:lnTo>
                <a:lnTo>
                  <a:pt x="0" y="238914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16556" y="580338"/>
            <a:ext cx="1419860" cy="2390140"/>
          </a:xfrm>
          <a:custGeom>
            <a:avLst/>
            <a:gdLst/>
            <a:ahLst/>
            <a:cxnLst/>
            <a:rect l="l" t="t" r="r" b="b"/>
            <a:pathLst>
              <a:path w="1419859" h="2390140">
                <a:moveTo>
                  <a:pt x="636320" y="0"/>
                </a:moveTo>
                <a:lnTo>
                  <a:pt x="470992" y="0"/>
                </a:lnTo>
                <a:lnTo>
                  <a:pt x="207835" y="1257363"/>
                </a:lnTo>
                <a:lnTo>
                  <a:pt x="159067" y="1497469"/>
                </a:lnTo>
                <a:lnTo>
                  <a:pt x="122288" y="1683461"/>
                </a:lnTo>
                <a:lnTo>
                  <a:pt x="96266" y="1818703"/>
                </a:lnTo>
                <a:lnTo>
                  <a:pt x="86969" y="1868754"/>
                </a:lnTo>
                <a:lnTo>
                  <a:pt x="77863" y="1919414"/>
                </a:lnTo>
                <a:lnTo>
                  <a:pt x="68922" y="1970608"/>
                </a:lnTo>
                <a:lnTo>
                  <a:pt x="51435" y="2074240"/>
                </a:lnTo>
                <a:lnTo>
                  <a:pt x="0" y="2389581"/>
                </a:lnTo>
                <a:lnTo>
                  <a:pt x="171208" y="2389581"/>
                </a:lnTo>
                <a:lnTo>
                  <a:pt x="191300" y="2290241"/>
                </a:lnTo>
                <a:lnTo>
                  <a:pt x="346265" y="1537868"/>
                </a:lnTo>
                <a:lnTo>
                  <a:pt x="377050" y="1383969"/>
                </a:lnTo>
                <a:lnTo>
                  <a:pt x="407365" y="1228280"/>
                </a:lnTo>
                <a:lnTo>
                  <a:pt x="443979" y="1035113"/>
                </a:lnTo>
                <a:lnTo>
                  <a:pt x="636320" y="0"/>
                </a:lnTo>
                <a:close/>
              </a:path>
              <a:path w="1419859" h="2390140">
                <a:moveTo>
                  <a:pt x="945095" y="0"/>
                </a:moveTo>
                <a:lnTo>
                  <a:pt x="831773" y="0"/>
                </a:lnTo>
                <a:lnTo>
                  <a:pt x="750633" y="463715"/>
                </a:lnTo>
                <a:lnTo>
                  <a:pt x="734250" y="553847"/>
                </a:lnTo>
                <a:lnTo>
                  <a:pt x="718172" y="639152"/>
                </a:lnTo>
                <a:lnTo>
                  <a:pt x="708469" y="688898"/>
                </a:lnTo>
                <a:lnTo>
                  <a:pt x="698487" y="738860"/>
                </a:lnTo>
                <a:lnTo>
                  <a:pt x="677786" y="839241"/>
                </a:lnTo>
                <a:lnTo>
                  <a:pt x="656336" y="940015"/>
                </a:lnTo>
                <a:lnTo>
                  <a:pt x="634365" y="1040853"/>
                </a:lnTo>
                <a:lnTo>
                  <a:pt x="556780" y="1389951"/>
                </a:lnTo>
                <a:lnTo>
                  <a:pt x="525005" y="1535417"/>
                </a:lnTo>
                <a:lnTo>
                  <a:pt x="504913" y="1630260"/>
                </a:lnTo>
                <a:lnTo>
                  <a:pt x="485965" y="1723009"/>
                </a:lnTo>
                <a:lnTo>
                  <a:pt x="476986" y="1768513"/>
                </a:lnTo>
                <a:lnTo>
                  <a:pt x="466559" y="1822691"/>
                </a:lnTo>
                <a:lnTo>
                  <a:pt x="446633" y="1929434"/>
                </a:lnTo>
                <a:lnTo>
                  <a:pt x="427799" y="2034260"/>
                </a:lnTo>
                <a:lnTo>
                  <a:pt x="409917" y="2137410"/>
                </a:lnTo>
                <a:lnTo>
                  <a:pt x="392823" y="2239124"/>
                </a:lnTo>
                <a:lnTo>
                  <a:pt x="368363" y="2389581"/>
                </a:lnTo>
                <a:lnTo>
                  <a:pt x="513588" y="2389581"/>
                </a:lnTo>
                <a:lnTo>
                  <a:pt x="582599" y="2053539"/>
                </a:lnTo>
                <a:lnTo>
                  <a:pt x="592963" y="1968030"/>
                </a:lnTo>
                <a:lnTo>
                  <a:pt x="604329" y="1880590"/>
                </a:lnTo>
                <a:lnTo>
                  <a:pt x="616661" y="1791284"/>
                </a:lnTo>
                <a:lnTo>
                  <a:pt x="629932" y="1700174"/>
                </a:lnTo>
                <a:lnTo>
                  <a:pt x="644080" y="1607350"/>
                </a:lnTo>
                <a:lnTo>
                  <a:pt x="659066" y="1512874"/>
                </a:lnTo>
                <a:lnTo>
                  <a:pt x="674852" y="1416812"/>
                </a:lnTo>
                <a:lnTo>
                  <a:pt x="691413" y="1319225"/>
                </a:lnTo>
                <a:lnTo>
                  <a:pt x="708672" y="1220203"/>
                </a:lnTo>
                <a:lnTo>
                  <a:pt x="726617" y="1119797"/>
                </a:lnTo>
                <a:lnTo>
                  <a:pt x="754697" y="966762"/>
                </a:lnTo>
                <a:lnTo>
                  <a:pt x="784059" y="811022"/>
                </a:lnTo>
                <a:lnTo>
                  <a:pt x="824953" y="599567"/>
                </a:lnTo>
                <a:lnTo>
                  <a:pt x="867537" y="384289"/>
                </a:lnTo>
                <a:lnTo>
                  <a:pt x="945095" y="0"/>
                </a:lnTo>
                <a:close/>
              </a:path>
              <a:path w="1419859" h="2390140">
                <a:moveTo>
                  <a:pt x="1419733" y="0"/>
                </a:moveTo>
                <a:lnTo>
                  <a:pt x="1160995" y="0"/>
                </a:lnTo>
                <a:lnTo>
                  <a:pt x="1140002" y="104648"/>
                </a:lnTo>
                <a:lnTo>
                  <a:pt x="1109281" y="260794"/>
                </a:lnTo>
                <a:lnTo>
                  <a:pt x="1079614" y="415747"/>
                </a:lnTo>
                <a:lnTo>
                  <a:pt x="1060526" y="518299"/>
                </a:lnTo>
                <a:lnTo>
                  <a:pt x="1042035" y="620166"/>
                </a:lnTo>
                <a:lnTo>
                  <a:pt x="1024204" y="721296"/>
                </a:lnTo>
                <a:lnTo>
                  <a:pt x="1007097" y="821626"/>
                </a:lnTo>
                <a:lnTo>
                  <a:pt x="990765" y="921092"/>
                </a:lnTo>
                <a:lnTo>
                  <a:pt x="975258" y="1019644"/>
                </a:lnTo>
                <a:lnTo>
                  <a:pt x="960615" y="1117206"/>
                </a:lnTo>
                <a:lnTo>
                  <a:pt x="946924" y="1213726"/>
                </a:lnTo>
                <a:lnTo>
                  <a:pt x="935520" y="1238770"/>
                </a:lnTo>
                <a:lnTo>
                  <a:pt x="911898" y="1300200"/>
                </a:lnTo>
                <a:lnTo>
                  <a:pt x="899680" y="1336586"/>
                </a:lnTo>
                <a:lnTo>
                  <a:pt x="887183" y="1376730"/>
                </a:lnTo>
                <a:lnTo>
                  <a:pt x="874433" y="1420647"/>
                </a:lnTo>
                <a:lnTo>
                  <a:pt x="861402" y="1468310"/>
                </a:lnTo>
                <a:lnTo>
                  <a:pt x="848106" y="1519732"/>
                </a:lnTo>
                <a:lnTo>
                  <a:pt x="834542" y="1574888"/>
                </a:lnTo>
                <a:lnTo>
                  <a:pt x="820724" y="1633791"/>
                </a:lnTo>
                <a:lnTo>
                  <a:pt x="806640" y="1696415"/>
                </a:lnTo>
                <a:lnTo>
                  <a:pt x="792289" y="1762772"/>
                </a:lnTo>
                <a:lnTo>
                  <a:pt x="777684" y="1832864"/>
                </a:lnTo>
                <a:lnTo>
                  <a:pt x="772642" y="1878558"/>
                </a:lnTo>
                <a:lnTo>
                  <a:pt x="767219" y="1925307"/>
                </a:lnTo>
                <a:lnTo>
                  <a:pt x="761428" y="1973084"/>
                </a:lnTo>
                <a:lnTo>
                  <a:pt x="755269" y="2021865"/>
                </a:lnTo>
                <a:lnTo>
                  <a:pt x="748753" y="2071624"/>
                </a:lnTo>
                <a:lnTo>
                  <a:pt x="741870" y="2122335"/>
                </a:lnTo>
                <a:lnTo>
                  <a:pt x="734656" y="2173986"/>
                </a:lnTo>
                <a:lnTo>
                  <a:pt x="719239" y="2280031"/>
                </a:lnTo>
                <a:lnTo>
                  <a:pt x="702525" y="2389581"/>
                </a:lnTo>
                <a:lnTo>
                  <a:pt x="958392" y="2389581"/>
                </a:lnTo>
                <a:lnTo>
                  <a:pt x="969111" y="2339746"/>
                </a:lnTo>
                <a:lnTo>
                  <a:pt x="980059" y="2290089"/>
                </a:lnTo>
                <a:lnTo>
                  <a:pt x="991260" y="2240584"/>
                </a:lnTo>
                <a:lnTo>
                  <a:pt x="1002728" y="2191220"/>
                </a:lnTo>
                <a:lnTo>
                  <a:pt x="1014501" y="2141982"/>
                </a:lnTo>
                <a:lnTo>
                  <a:pt x="1026566" y="2092858"/>
                </a:lnTo>
                <a:lnTo>
                  <a:pt x="1038974" y="2043836"/>
                </a:lnTo>
                <a:lnTo>
                  <a:pt x="1051737" y="1994890"/>
                </a:lnTo>
                <a:lnTo>
                  <a:pt x="1064869" y="1946021"/>
                </a:lnTo>
                <a:lnTo>
                  <a:pt x="1078382" y="1897202"/>
                </a:lnTo>
                <a:lnTo>
                  <a:pt x="1083449" y="1852993"/>
                </a:lnTo>
                <a:lnTo>
                  <a:pt x="1088847" y="1808302"/>
                </a:lnTo>
                <a:lnTo>
                  <a:pt x="1094549" y="1763115"/>
                </a:lnTo>
                <a:lnTo>
                  <a:pt x="1100569" y="1717459"/>
                </a:lnTo>
                <a:lnTo>
                  <a:pt x="1106893" y="1671358"/>
                </a:lnTo>
                <a:lnTo>
                  <a:pt x="1113497" y="1624812"/>
                </a:lnTo>
                <a:lnTo>
                  <a:pt x="1120381" y="1577848"/>
                </a:lnTo>
                <a:lnTo>
                  <a:pt x="1134948" y="1482737"/>
                </a:lnTo>
                <a:lnTo>
                  <a:pt x="1150531" y="1386128"/>
                </a:lnTo>
                <a:lnTo>
                  <a:pt x="1167015" y="1288161"/>
                </a:lnTo>
                <a:lnTo>
                  <a:pt x="1184363" y="1188961"/>
                </a:lnTo>
                <a:lnTo>
                  <a:pt x="1202474" y="1088644"/>
                </a:lnTo>
                <a:lnTo>
                  <a:pt x="1221282" y="987336"/>
                </a:lnTo>
                <a:lnTo>
                  <a:pt x="1250619" y="833818"/>
                </a:lnTo>
                <a:lnTo>
                  <a:pt x="1281087" y="678789"/>
                </a:lnTo>
                <a:lnTo>
                  <a:pt x="1322997" y="470484"/>
                </a:lnTo>
                <a:lnTo>
                  <a:pt x="1419733" y="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23248" y="639061"/>
            <a:ext cx="193675" cy="914400"/>
          </a:xfrm>
          <a:custGeom>
            <a:avLst/>
            <a:gdLst/>
            <a:ahLst/>
            <a:cxnLst/>
            <a:rect l="l" t="t" r="r" b="b"/>
            <a:pathLst>
              <a:path w="193675" h="914400">
                <a:moveTo>
                  <a:pt x="0" y="914202"/>
                </a:moveTo>
                <a:lnTo>
                  <a:pt x="12963" y="855598"/>
                </a:lnTo>
                <a:lnTo>
                  <a:pt x="49755" y="687186"/>
                </a:lnTo>
                <a:lnTo>
                  <a:pt x="94616" y="477389"/>
                </a:lnTo>
                <a:lnTo>
                  <a:pt x="135775" y="280510"/>
                </a:lnTo>
                <a:lnTo>
                  <a:pt x="193189" y="0"/>
                </a:lnTo>
                <a:lnTo>
                  <a:pt x="151627" y="29124"/>
                </a:lnTo>
                <a:lnTo>
                  <a:pt x="114130" y="63130"/>
                </a:lnTo>
                <a:lnTo>
                  <a:pt x="81153" y="101563"/>
                </a:lnTo>
                <a:lnTo>
                  <a:pt x="53151" y="143967"/>
                </a:lnTo>
                <a:lnTo>
                  <a:pt x="30580" y="189889"/>
                </a:lnTo>
                <a:lnTo>
                  <a:pt x="13894" y="238872"/>
                </a:lnTo>
                <a:lnTo>
                  <a:pt x="3549" y="290462"/>
                </a:lnTo>
                <a:lnTo>
                  <a:pt x="0" y="344205"/>
                </a:lnTo>
                <a:lnTo>
                  <a:pt x="0" y="91420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974950" y="580338"/>
            <a:ext cx="1492250" cy="2390140"/>
          </a:xfrm>
          <a:custGeom>
            <a:avLst/>
            <a:gdLst/>
            <a:ahLst/>
            <a:cxnLst/>
            <a:rect l="l" t="t" r="r" b="b"/>
            <a:pathLst>
              <a:path w="1492250" h="2390140">
                <a:moveTo>
                  <a:pt x="1105941" y="431"/>
                </a:moveTo>
                <a:lnTo>
                  <a:pt x="1094905" y="0"/>
                </a:lnTo>
                <a:lnTo>
                  <a:pt x="461340" y="0"/>
                </a:lnTo>
                <a:lnTo>
                  <a:pt x="375246" y="418223"/>
                </a:lnTo>
                <a:lnTo>
                  <a:pt x="322694" y="678789"/>
                </a:lnTo>
                <a:lnTo>
                  <a:pt x="292227" y="833818"/>
                </a:lnTo>
                <a:lnTo>
                  <a:pt x="262890" y="987336"/>
                </a:lnTo>
                <a:lnTo>
                  <a:pt x="244081" y="1088644"/>
                </a:lnTo>
                <a:lnTo>
                  <a:pt x="225971" y="1188961"/>
                </a:lnTo>
                <a:lnTo>
                  <a:pt x="208622" y="1288161"/>
                </a:lnTo>
                <a:lnTo>
                  <a:pt x="192138" y="1386128"/>
                </a:lnTo>
                <a:lnTo>
                  <a:pt x="176555" y="1482737"/>
                </a:lnTo>
                <a:lnTo>
                  <a:pt x="161988" y="1577848"/>
                </a:lnTo>
                <a:lnTo>
                  <a:pt x="155105" y="1624812"/>
                </a:lnTo>
                <a:lnTo>
                  <a:pt x="148501" y="1671345"/>
                </a:lnTo>
                <a:lnTo>
                  <a:pt x="142176" y="1717446"/>
                </a:lnTo>
                <a:lnTo>
                  <a:pt x="136156" y="1763102"/>
                </a:lnTo>
                <a:lnTo>
                  <a:pt x="130454" y="1808289"/>
                </a:lnTo>
                <a:lnTo>
                  <a:pt x="125056" y="1852993"/>
                </a:lnTo>
                <a:lnTo>
                  <a:pt x="119989" y="1897189"/>
                </a:lnTo>
                <a:lnTo>
                  <a:pt x="106464" y="1946008"/>
                </a:lnTo>
                <a:lnTo>
                  <a:pt x="93332" y="1994877"/>
                </a:lnTo>
                <a:lnTo>
                  <a:pt x="80581" y="2043823"/>
                </a:lnTo>
                <a:lnTo>
                  <a:pt x="68173" y="2092845"/>
                </a:lnTo>
                <a:lnTo>
                  <a:pt x="56095" y="2141982"/>
                </a:lnTo>
                <a:lnTo>
                  <a:pt x="44335" y="2191220"/>
                </a:lnTo>
                <a:lnTo>
                  <a:pt x="32867" y="2240572"/>
                </a:lnTo>
                <a:lnTo>
                  <a:pt x="21666" y="2290089"/>
                </a:lnTo>
                <a:lnTo>
                  <a:pt x="10718" y="2339746"/>
                </a:lnTo>
                <a:lnTo>
                  <a:pt x="0" y="2389581"/>
                </a:lnTo>
                <a:lnTo>
                  <a:pt x="312115" y="2389581"/>
                </a:lnTo>
                <a:lnTo>
                  <a:pt x="329958" y="2302599"/>
                </a:lnTo>
                <a:lnTo>
                  <a:pt x="369430" y="2114029"/>
                </a:lnTo>
                <a:lnTo>
                  <a:pt x="402996" y="1957755"/>
                </a:lnTo>
                <a:lnTo>
                  <a:pt x="414007" y="1958162"/>
                </a:lnTo>
                <a:lnTo>
                  <a:pt x="420725" y="1971014"/>
                </a:lnTo>
                <a:lnTo>
                  <a:pt x="423519" y="1995195"/>
                </a:lnTo>
                <a:lnTo>
                  <a:pt x="422744" y="2029625"/>
                </a:lnTo>
                <a:lnTo>
                  <a:pt x="418757" y="2073186"/>
                </a:lnTo>
                <a:lnTo>
                  <a:pt x="411949" y="2124773"/>
                </a:lnTo>
                <a:lnTo>
                  <a:pt x="402666" y="2183320"/>
                </a:lnTo>
                <a:lnTo>
                  <a:pt x="391287" y="2247696"/>
                </a:lnTo>
                <a:lnTo>
                  <a:pt x="378155" y="2316810"/>
                </a:lnTo>
                <a:lnTo>
                  <a:pt x="363664" y="2389581"/>
                </a:lnTo>
                <a:lnTo>
                  <a:pt x="655269" y="2389581"/>
                </a:lnTo>
                <a:lnTo>
                  <a:pt x="685431" y="2240254"/>
                </a:lnTo>
                <a:lnTo>
                  <a:pt x="754303" y="1894078"/>
                </a:lnTo>
                <a:lnTo>
                  <a:pt x="801814" y="1649349"/>
                </a:lnTo>
                <a:lnTo>
                  <a:pt x="810831" y="1600835"/>
                </a:lnTo>
                <a:lnTo>
                  <a:pt x="819404" y="1552105"/>
                </a:lnTo>
                <a:lnTo>
                  <a:pt x="827595" y="1503146"/>
                </a:lnTo>
                <a:lnTo>
                  <a:pt x="835494" y="1453921"/>
                </a:lnTo>
                <a:lnTo>
                  <a:pt x="843178" y="1404404"/>
                </a:lnTo>
                <a:lnTo>
                  <a:pt x="881468" y="1151851"/>
                </a:lnTo>
                <a:lnTo>
                  <a:pt x="889685" y="1100201"/>
                </a:lnTo>
                <a:lnTo>
                  <a:pt x="898283" y="1048092"/>
                </a:lnTo>
                <a:lnTo>
                  <a:pt x="907351" y="995540"/>
                </a:lnTo>
                <a:lnTo>
                  <a:pt x="916965" y="942505"/>
                </a:lnTo>
                <a:lnTo>
                  <a:pt x="927214" y="888974"/>
                </a:lnTo>
                <a:lnTo>
                  <a:pt x="985393" y="596099"/>
                </a:lnTo>
                <a:lnTo>
                  <a:pt x="1105941" y="431"/>
                </a:lnTo>
                <a:close/>
              </a:path>
              <a:path w="1492250" h="2390140">
                <a:moveTo>
                  <a:pt x="1491653" y="394487"/>
                </a:moveTo>
                <a:lnTo>
                  <a:pt x="1487830" y="346519"/>
                </a:lnTo>
                <a:lnTo>
                  <a:pt x="1478572" y="300304"/>
                </a:lnTo>
                <a:lnTo>
                  <a:pt x="1464208" y="256159"/>
                </a:lnTo>
                <a:lnTo>
                  <a:pt x="1445082" y="214414"/>
                </a:lnTo>
                <a:lnTo>
                  <a:pt x="1421485" y="175399"/>
                </a:lnTo>
                <a:lnTo>
                  <a:pt x="1393774" y="139433"/>
                </a:lnTo>
                <a:lnTo>
                  <a:pt x="1362252" y="106845"/>
                </a:lnTo>
                <a:lnTo>
                  <a:pt x="1327251" y="77965"/>
                </a:lnTo>
                <a:lnTo>
                  <a:pt x="1316431" y="128981"/>
                </a:lnTo>
                <a:lnTo>
                  <a:pt x="1220863" y="584631"/>
                </a:lnTo>
                <a:lnTo>
                  <a:pt x="1138453" y="985888"/>
                </a:lnTo>
                <a:lnTo>
                  <a:pt x="1058214" y="1385519"/>
                </a:lnTo>
                <a:lnTo>
                  <a:pt x="989609" y="1735302"/>
                </a:lnTo>
                <a:lnTo>
                  <a:pt x="922362" y="2086495"/>
                </a:lnTo>
                <a:lnTo>
                  <a:pt x="865695" y="2389581"/>
                </a:lnTo>
                <a:lnTo>
                  <a:pt x="1034072" y="2389581"/>
                </a:lnTo>
                <a:lnTo>
                  <a:pt x="1055928" y="2278342"/>
                </a:lnTo>
                <a:lnTo>
                  <a:pt x="1089533" y="2110270"/>
                </a:lnTo>
                <a:lnTo>
                  <a:pt x="1123924" y="1941664"/>
                </a:lnTo>
                <a:lnTo>
                  <a:pt x="1158938" y="1773631"/>
                </a:lnTo>
                <a:lnTo>
                  <a:pt x="1194371" y="1607235"/>
                </a:lnTo>
                <a:lnTo>
                  <a:pt x="1230058" y="1443558"/>
                </a:lnTo>
                <a:lnTo>
                  <a:pt x="1265796" y="1283677"/>
                </a:lnTo>
                <a:lnTo>
                  <a:pt x="1289558" y="1179728"/>
                </a:lnTo>
                <a:lnTo>
                  <a:pt x="1313205" y="1078268"/>
                </a:lnTo>
                <a:lnTo>
                  <a:pt x="1336675" y="979614"/>
                </a:lnTo>
                <a:lnTo>
                  <a:pt x="1359941" y="884085"/>
                </a:lnTo>
                <a:lnTo>
                  <a:pt x="1382915" y="792010"/>
                </a:lnTo>
                <a:lnTo>
                  <a:pt x="1405547" y="703694"/>
                </a:lnTo>
                <a:lnTo>
                  <a:pt x="1427797" y="619467"/>
                </a:lnTo>
                <a:lnTo>
                  <a:pt x="1449603" y="539635"/>
                </a:lnTo>
                <a:lnTo>
                  <a:pt x="1470901" y="464540"/>
                </a:lnTo>
                <a:lnTo>
                  <a:pt x="1481353" y="428866"/>
                </a:lnTo>
                <a:lnTo>
                  <a:pt x="1491653" y="394487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826632" y="580336"/>
            <a:ext cx="661035" cy="2390140"/>
          </a:xfrm>
          <a:custGeom>
            <a:avLst/>
            <a:gdLst/>
            <a:ahLst/>
            <a:cxnLst/>
            <a:rect l="l" t="t" r="r" b="b"/>
            <a:pathLst>
              <a:path w="661034" h="2390140">
                <a:moveTo>
                  <a:pt x="0" y="2389573"/>
                </a:moveTo>
                <a:lnTo>
                  <a:pt x="189942" y="2389573"/>
                </a:lnTo>
                <a:lnTo>
                  <a:pt x="241375" y="2074241"/>
                </a:lnTo>
                <a:lnTo>
                  <a:pt x="258863" y="1970607"/>
                </a:lnTo>
                <a:lnTo>
                  <a:pt x="267801" y="1919420"/>
                </a:lnTo>
                <a:lnTo>
                  <a:pt x="276906" y="1868757"/>
                </a:lnTo>
                <a:lnTo>
                  <a:pt x="286206" y="1818696"/>
                </a:lnTo>
                <a:lnTo>
                  <a:pt x="303390" y="1728969"/>
                </a:lnTo>
                <a:lnTo>
                  <a:pt x="339603" y="1544522"/>
                </a:lnTo>
                <a:lnTo>
                  <a:pt x="377935" y="1354301"/>
                </a:lnTo>
                <a:lnTo>
                  <a:pt x="428207" y="1110014"/>
                </a:lnTo>
                <a:lnTo>
                  <a:pt x="660921" y="0"/>
                </a:lnTo>
                <a:lnTo>
                  <a:pt x="480636" y="0"/>
                </a:lnTo>
                <a:lnTo>
                  <a:pt x="469779" y="55902"/>
                </a:lnTo>
                <a:lnTo>
                  <a:pt x="407221" y="374006"/>
                </a:lnTo>
                <a:lnTo>
                  <a:pt x="368706" y="564434"/>
                </a:lnTo>
                <a:lnTo>
                  <a:pt x="330229" y="749063"/>
                </a:lnTo>
                <a:lnTo>
                  <a:pt x="238995" y="1191463"/>
                </a:lnTo>
                <a:lnTo>
                  <a:pt x="138725" y="1688146"/>
                </a:lnTo>
                <a:lnTo>
                  <a:pt x="0" y="23895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97889" y="995272"/>
            <a:ext cx="368935" cy="1973580"/>
          </a:xfrm>
          <a:custGeom>
            <a:avLst/>
            <a:gdLst/>
            <a:ahLst/>
            <a:cxnLst/>
            <a:rect l="l" t="t" r="r" b="b"/>
            <a:pathLst>
              <a:path w="368934" h="1973580">
                <a:moveTo>
                  <a:pt x="0" y="1973137"/>
                </a:moveTo>
                <a:lnTo>
                  <a:pt x="52459" y="1965288"/>
                </a:lnTo>
                <a:lnTo>
                  <a:pt x="102476" y="1950911"/>
                </a:lnTo>
                <a:lnTo>
                  <a:pt x="149597" y="1930461"/>
                </a:lnTo>
                <a:lnTo>
                  <a:pt x="193367" y="1904394"/>
                </a:lnTo>
                <a:lnTo>
                  <a:pt x="233330" y="1873166"/>
                </a:lnTo>
                <a:lnTo>
                  <a:pt x="269031" y="1837231"/>
                </a:lnTo>
                <a:lnTo>
                  <a:pt x="300016" y="1797047"/>
                </a:lnTo>
                <a:lnTo>
                  <a:pt x="325828" y="1753068"/>
                </a:lnTo>
                <a:lnTo>
                  <a:pt x="368935" y="1546630"/>
                </a:lnTo>
                <a:lnTo>
                  <a:pt x="368935" y="0"/>
                </a:lnTo>
                <a:lnTo>
                  <a:pt x="359658" y="47260"/>
                </a:lnTo>
                <a:lnTo>
                  <a:pt x="313626" y="285144"/>
                </a:lnTo>
                <a:lnTo>
                  <a:pt x="249834" y="622620"/>
                </a:lnTo>
                <a:lnTo>
                  <a:pt x="0" y="1973137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0986872" y="580325"/>
            <a:ext cx="6660337" cy="9706674"/>
            <a:chOff x="10986872" y="580325"/>
            <a:chExt cx="6660337" cy="9706674"/>
          </a:xfrm>
        </p:grpSpPr>
        <p:sp>
          <p:nvSpPr>
            <p:cNvPr id="18" name="object 18"/>
            <p:cNvSpPr/>
            <p:nvPr/>
          </p:nvSpPr>
          <p:spPr>
            <a:xfrm>
              <a:off x="15187765" y="580338"/>
              <a:ext cx="989965" cy="2390140"/>
            </a:xfrm>
            <a:custGeom>
              <a:avLst/>
              <a:gdLst/>
              <a:ahLst/>
              <a:cxnLst/>
              <a:rect l="l" t="t" r="r" b="b"/>
              <a:pathLst>
                <a:path w="989965" h="2390140">
                  <a:moveTo>
                    <a:pt x="660565" y="0"/>
                  </a:moveTo>
                  <a:lnTo>
                    <a:pt x="465112" y="0"/>
                  </a:lnTo>
                  <a:lnTo>
                    <a:pt x="436943" y="149339"/>
                  </a:lnTo>
                  <a:lnTo>
                    <a:pt x="272770" y="1035100"/>
                  </a:lnTo>
                  <a:lnTo>
                    <a:pt x="226110" y="1280388"/>
                  </a:lnTo>
                  <a:lnTo>
                    <a:pt x="195618" y="1435442"/>
                  </a:lnTo>
                  <a:lnTo>
                    <a:pt x="154368" y="1639595"/>
                  </a:lnTo>
                  <a:lnTo>
                    <a:pt x="50673" y="2141118"/>
                  </a:lnTo>
                  <a:lnTo>
                    <a:pt x="0" y="2389581"/>
                  </a:lnTo>
                  <a:lnTo>
                    <a:pt x="197142" y="2389581"/>
                  </a:lnTo>
                  <a:lnTo>
                    <a:pt x="205168" y="2339670"/>
                  </a:lnTo>
                  <a:lnTo>
                    <a:pt x="230060" y="2188426"/>
                  </a:lnTo>
                  <a:lnTo>
                    <a:pt x="247523" y="2086025"/>
                  </a:lnTo>
                  <a:lnTo>
                    <a:pt x="265861" y="1982076"/>
                  </a:lnTo>
                  <a:lnTo>
                    <a:pt x="285229" y="1876323"/>
                  </a:lnTo>
                  <a:lnTo>
                    <a:pt x="305765" y="1768513"/>
                  </a:lnTo>
                  <a:lnTo>
                    <a:pt x="314744" y="1723009"/>
                  </a:lnTo>
                  <a:lnTo>
                    <a:pt x="333692" y="1630260"/>
                  </a:lnTo>
                  <a:lnTo>
                    <a:pt x="353796" y="1535417"/>
                  </a:lnTo>
                  <a:lnTo>
                    <a:pt x="374802" y="1438821"/>
                  </a:lnTo>
                  <a:lnTo>
                    <a:pt x="452031" y="1091209"/>
                  </a:lnTo>
                  <a:lnTo>
                    <a:pt x="485127" y="940015"/>
                  </a:lnTo>
                  <a:lnTo>
                    <a:pt x="506577" y="839241"/>
                  </a:lnTo>
                  <a:lnTo>
                    <a:pt x="527265" y="738860"/>
                  </a:lnTo>
                  <a:lnTo>
                    <a:pt x="537260" y="688898"/>
                  </a:lnTo>
                  <a:lnTo>
                    <a:pt x="546963" y="639152"/>
                  </a:lnTo>
                  <a:lnTo>
                    <a:pt x="554977" y="597115"/>
                  </a:lnTo>
                  <a:lnTo>
                    <a:pt x="571195" y="509384"/>
                  </a:lnTo>
                  <a:lnTo>
                    <a:pt x="587781" y="416852"/>
                  </a:lnTo>
                  <a:lnTo>
                    <a:pt x="660565" y="0"/>
                  </a:lnTo>
                  <a:close/>
                </a:path>
                <a:path w="989965" h="2390140">
                  <a:moveTo>
                    <a:pt x="989787" y="0"/>
                  </a:moveTo>
                  <a:lnTo>
                    <a:pt x="773887" y="0"/>
                  </a:lnTo>
                  <a:lnTo>
                    <a:pt x="729170" y="220649"/>
                  </a:lnTo>
                  <a:lnTo>
                    <a:pt x="664248" y="546087"/>
                  </a:lnTo>
                  <a:lnTo>
                    <a:pt x="622896" y="758545"/>
                  </a:lnTo>
                  <a:lnTo>
                    <a:pt x="593140" y="915136"/>
                  </a:lnTo>
                  <a:lnTo>
                    <a:pt x="564616" y="1069098"/>
                  </a:lnTo>
                  <a:lnTo>
                    <a:pt x="537464" y="1220203"/>
                  </a:lnTo>
                  <a:lnTo>
                    <a:pt x="520204" y="1319225"/>
                  </a:lnTo>
                  <a:lnTo>
                    <a:pt x="503643" y="1416812"/>
                  </a:lnTo>
                  <a:lnTo>
                    <a:pt x="487857" y="1512874"/>
                  </a:lnTo>
                  <a:lnTo>
                    <a:pt x="472859" y="1607350"/>
                  </a:lnTo>
                  <a:lnTo>
                    <a:pt x="458711" y="1700174"/>
                  </a:lnTo>
                  <a:lnTo>
                    <a:pt x="445452" y="1791284"/>
                  </a:lnTo>
                  <a:lnTo>
                    <a:pt x="433108" y="1880590"/>
                  </a:lnTo>
                  <a:lnTo>
                    <a:pt x="421741" y="1968030"/>
                  </a:lnTo>
                  <a:lnTo>
                    <a:pt x="411378" y="2053539"/>
                  </a:lnTo>
                  <a:lnTo>
                    <a:pt x="342379" y="2389581"/>
                  </a:lnTo>
                  <a:lnTo>
                    <a:pt x="531317" y="2389581"/>
                  </a:lnTo>
                  <a:lnTo>
                    <a:pt x="539826" y="2334374"/>
                  </a:lnTo>
                  <a:lnTo>
                    <a:pt x="555904" y="2226564"/>
                  </a:lnTo>
                  <a:lnTo>
                    <a:pt x="570661" y="2122335"/>
                  </a:lnTo>
                  <a:lnTo>
                    <a:pt x="577532" y="2071624"/>
                  </a:lnTo>
                  <a:lnTo>
                    <a:pt x="584060" y="2021865"/>
                  </a:lnTo>
                  <a:lnTo>
                    <a:pt x="590219" y="1973084"/>
                  </a:lnTo>
                  <a:lnTo>
                    <a:pt x="596011" y="1925320"/>
                  </a:lnTo>
                  <a:lnTo>
                    <a:pt x="601433" y="1878571"/>
                  </a:lnTo>
                  <a:lnTo>
                    <a:pt x="606475" y="1832864"/>
                  </a:lnTo>
                  <a:lnTo>
                    <a:pt x="621080" y="1762772"/>
                  </a:lnTo>
                  <a:lnTo>
                    <a:pt x="635431" y="1696415"/>
                  </a:lnTo>
                  <a:lnTo>
                    <a:pt x="649516" y="1633791"/>
                  </a:lnTo>
                  <a:lnTo>
                    <a:pt x="663346" y="1574888"/>
                  </a:lnTo>
                  <a:lnTo>
                    <a:pt x="676897" y="1519732"/>
                  </a:lnTo>
                  <a:lnTo>
                    <a:pt x="690194" y="1468310"/>
                  </a:lnTo>
                  <a:lnTo>
                    <a:pt x="703224" y="1420647"/>
                  </a:lnTo>
                  <a:lnTo>
                    <a:pt x="715987" y="1376730"/>
                  </a:lnTo>
                  <a:lnTo>
                    <a:pt x="728472" y="1336586"/>
                  </a:lnTo>
                  <a:lnTo>
                    <a:pt x="740702" y="1300213"/>
                  </a:lnTo>
                  <a:lnTo>
                    <a:pt x="764324" y="1238770"/>
                  </a:lnTo>
                  <a:lnTo>
                    <a:pt x="775728" y="1213726"/>
                  </a:lnTo>
                  <a:lnTo>
                    <a:pt x="789419" y="1117219"/>
                  </a:lnTo>
                  <a:lnTo>
                    <a:pt x="804049" y="1019644"/>
                  </a:lnTo>
                  <a:lnTo>
                    <a:pt x="819556" y="921105"/>
                  </a:lnTo>
                  <a:lnTo>
                    <a:pt x="835901" y="821626"/>
                  </a:lnTo>
                  <a:lnTo>
                    <a:pt x="853008" y="721296"/>
                  </a:lnTo>
                  <a:lnTo>
                    <a:pt x="870826" y="620166"/>
                  </a:lnTo>
                  <a:lnTo>
                    <a:pt x="889317" y="518299"/>
                  </a:lnTo>
                  <a:lnTo>
                    <a:pt x="908405" y="415747"/>
                  </a:lnTo>
                  <a:lnTo>
                    <a:pt x="928052" y="312585"/>
                  </a:lnTo>
                  <a:lnTo>
                    <a:pt x="958443" y="156819"/>
                  </a:lnTo>
                  <a:lnTo>
                    <a:pt x="989787" y="0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14185" y="580325"/>
              <a:ext cx="6233024" cy="970667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986872" y="3671150"/>
              <a:ext cx="3177540" cy="6604000"/>
            </a:xfrm>
            <a:custGeom>
              <a:avLst/>
              <a:gdLst/>
              <a:ahLst/>
              <a:cxnLst/>
              <a:rect l="l" t="t" r="r" b="b"/>
              <a:pathLst>
                <a:path w="3177540" h="6604000">
                  <a:moveTo>
                    <a:pt x="1400454" y="393700"/>
                  </a:moveTo>
                  <a:lnTo>
                    <a:pt x="1397342" y="381000"/>
                  </a:lnTo>
                  <a:lnTo>
                    <a:pt x="1330007" y="381000"/>
                  </a:lnTo>
                  <a:lnTo>
                    <a:pt x="1310830" y="393700"/>
                  </a:lnTo>
                  <a:lnTo>
                    <a:pt x="1299578" y="406400"/>
                  </a:lnTo>
                  <a:lnTo>
                    <a:pt x="1296263" y="419100"/>
                  </a:lnTo>
                  <a:lnTo>
                    <a:pt x="1298473" y="419100"/>
                  </a:lnTo>
                  <a:lnTo>
                    <a:pt x="1306322" y="431800"/>
                  </a:lnTo>
                  <a:lnTo>
                    <a:pt x="1318983" y="431800"/>
                  </a:lnTo>
                  <a:lnTo>
                    <a:pt x="1321193" y="419100"/>
                  </a:lnTo>
                  <a:lnTo>
                    <a:pt x="1324965" y="419100"/>
                  </a:lnTo>
                  <a:lnTo>
                    <a:pt x="1335786" y="406400"/>
                  </a:lnTo>
                  <a:lnTo>
                    <a:pt x="1398054" y="406400"/>
                  </a:lnTo>
                  <a:lnTo>
                    <a:pt x="1400454" y="393700"/>
                  </a:lnTo>
                  <a:close/>
                </a:path>
                <a:path w="3177540" h="6604000">
                  <a:moveTo>
                    <a:pt x="1426616" y="513511"/>
                  </a:moveTo>
                  <a:lnTo>
                    <a:pt x="1420647" y="507542"/>
                  </a:lnTo>
                  <a:lnTo>
                    <a:pt x="1405851" y="507542"/>
                  </a:lnTo>
                  <a:lnTo>
                    <a:pt x="1399870" y="513511"/>
                  </a:lnTo>
                  <a:lnTo>
                    <a:pt x="1399870" y="528320"/>
                  </a:lnTo>
                  <a:lnTo>
                    <a:pt x="1405851" y="534289"/>
                  </a:lnTo>
                  <a:lnTo>
                    <a:pt x="1420647" y="534289"/>
                  </a:lnTo>
                  <a:lnTo>
                    <a:pt x="1426616" y="528320"/>
                  </a:lnTo>
                  <a:lnTo>
                    <a:pt x="1426616" y="513511"/>
                  </a:lnTo>
                  <a:close/>
                </a:path>
                <a:path w="3177540" h="6604000">
                  <a:moveTo>
                    <a:pt x="1569250" y="673100"/>
                  </a:moveTo>
                  <a:lnTo>
                    <a:pt x="1562176" y="660400"/>
                  </a:lnTo>
                  <a:lnTo>
                    <a:pt x="1554518" y="660400"/>
                  </a:lnTo>
                  <a:lnTo>
                    <a:pt x="1548739" y="673100"/>
                  </a:lnTo>
                  <a:lnTo>
                    <a:pt x="1534922" y="673100"/>
                  </a:lnTo>
                  <a:lnTo>
                    <a:pt x="1521536" y="685800"/>
                  </a:lnTo>
                  <a:lnTo>
                    <a:pt x="1505483" y="685800"/>
                  </a:lnTo>
                  <a:lnTo>
                    <a:pt x="1504683" y="660400"/>
                  </a:lnTo>
                  <a:lnTo>
                    <a:pt x="1504378" y="647700"/>
                  </a:lnTo>
                  <a:lnTo>
                    <a:pt x="1504213" y="609600"/>
                  </a:lnTo>
                  <a:lnTo>
                    <a:pt x="1504048" y="596900"/>
                  </a:lnTo>
                  <a:lnTo>
                    <a:pt x="1503743" y="584200"/>
                  </a:lnTo>
                  <a:lnTo>
                    <a:pt x="1497990" y="546100"/>
                  </a:lnTo>
                  <a:lnTo>
                    <a:pt x="1487271" y="508000"/>
                  </a:lnTo>
                  <a:lnTo>
                    <a:pt x="1471422" y="469900"/>
                  </a:lnTo>
                  <a:lnTo>
                    <a:pt x="1468234" y="457200"/>
                  </a:lnTo>
                  <a:lnTo>
                    <a:pt x="1460703" y="457200"/>
                  </a:lnTo>
                  <a:lnTo>
                    <a:pt x="1448765" y="469900"/>
                  </a:lnTo>
                  <a:lnTo>
                    <a:pt x="1446491" y="469900"/>
                  </a:lnTo>
                  <a:lnTo>
                    <a:pt x="1449666" y="482600"/>
                  </a:lnTo>
                  <a:lnTo>
                    <a:pt x="1454124" y="482600"/>
                  </a:lnTo>
                  <a:lnTo>
                    <a:pt x="1463763" y="508000"/>
                  </a:lnTo>
                  <a:lnTo>
                    <a:pt x="1473708" y="546100"/>
                  </a:lnTo>
                  <a:lnTo>
                    <a:pt x="1479080" y="584200"/>
                  </a:lnTo>
                  <a:lnTo>
                    <a:pt x="1479600" y="635000"/>
                  </a:lnTo>
                  <a:lnTo>
                    <a:pt x="1479994" y="660400"/>
                  </a:lnTo>
                  <a:lnTo>
                    <a:pt x="1481772" y="685800"/>
                  </a:lnTo>
                  <a:lnTo>
                    <a:pt x="1486128" y="711200"/>
                  </a:lnTo>
                  <a:lnTo>
                    <a:pt x="1496212" y="711200"/>
                  </a:lnTo>
                  <a:lnTo>
                    <a:pt x="1499463" y="723900"/>
                  </a:lnTo>
                  <a:lnTo>
                    <a:pt x="1509788" y="723900"/>
                  </a:lnTo>
                  <a:lnTo>
                    <a:pt x="1513420" y="711200"/>
                  </a:lnTo>
                  <a:lnTo>
                    <a:pt x="1529562" y="711200"/>
                  </a:lnTo>
                  <a:lnTo>
                    <a:pt x="1544916" y="698500"/>
                  </a:lnTo>
                  <a:lnTo>
                    <a:pt x="1556575" y="685800"/>
                  </a:lnTo>
                  <a:lnTo>
                    <a:pt x="1567497" y="685800"/>
                  </a:lnTo>
                  <a:lnTo>
                    <a:pt x="1569250" y="673100"/>
                  </a:lnTo>
                  <a:close/>
                </a:path>
                <a:path w="3177540" h="6604000">
                  <a:moveTo>
                    <a:pt x="1610741" y="468274"/>
                  </a:moveTo>
                  <a:lnTo>
                    <a:pt x="1604759" y="462305"/>
                  </a:lnTo>
                  <a:lnTo>
                    <a:pt x="1589963" y="462305"/>
                  </a:lnTo>
                  <a:lnTo>
                    <a:pt x="1583994" y="468274"/>
                  </a:lnTo>
                  <a:lnTo>
                    <a:pt x="1583994" y="483069"/>
                  </a:lnTo>
                  <a:lnTo>
                    <a:pt x="1589963" y="489038"/>
                  </a:lnTo>
                  <a:lnTo>
                    <a:pt x="1604759" y="489038"/>
                  </a:lnTo>
                  <a:lnTo>
                    <a:pt x="1610741" y="483069"/>
                  </a:lnTo>
                  <a:lnTo>
                    <a:pt x="1610741" y="468274"/>
                  </a:lnTo>
                  <a:close/>
                </a:path>
                <a:path w="3177540" h="6604000">
                  <a:moveTo>
                    <a:pt x="1645272" y="317500"/>
                  </a:moveTo>
                  <a:lnTo>
                    <a:pt x="1635861" y="317500"/>
                  </a:lnTo>
                  <a:lnTo>
                    <a:pt x="1566773" y="304800"/>
                  </a:lnTo>
                  <a:lnTo>
                    <a:pt x="1518437" y="304800"/>
                  </a:lnTo>
                  <a:lnTo>
                    <a:pt x="1489697" y="330200"/>
                  </a:lnTo>
                  <a:lnTo>
                    <a:pt x="1479397" y="342900"/>
                  </a:lnTo>
                  <a:lnTo>
                    <a:pt x="1475371" y="342900"/>
                  </a:lnTo>
                  <a:lnTo>
                    <a:pt x="1476616" y="355600"/>
                  </a:lnTo>
                  <a:lnTo>
                    <a:pt x="1499336" y="355600"/>
                  </a:lnTo>
                  <a:lnTo>
                    <a:pt x="1506918" y="342900"/>
                  </a:lnTo>
                  <a:lnTo>
                    <a:pt x="1529892" y="330200"/>
                  </a:lnTo>
                  <a:lnTo>
                    <a:pt x="1569453" y="317500"/>
                  </a:lnTo>
                  <a:lnTo>
                    <a:pt x="1626768" y="330200"/>
                  </a:lnTo>
                  <a:lnTo>
                    <a:pt x="1633067" y="342900"/>
                  </a:lnTo>
                  <a:lnTo>
                    <a:pt x="1640281" y="330200"/>
                  </a:lnTo>
                  <a:lnTo>
                    <a:pt x="1642808" y="330200"/>
                  </a:lnTo>
                  <a:lnTo>
                    <a:pt x="1645272" y="317500"/>
                  </a:lnTo>
                  <a:close/>
                </a:path>
                <a:path w="3177540" h="6604000">
                  <a:moveTo>
                    <a:pt x="1692148" y="647700"/>
                  </a:moveTo>
                  <a:lnTo>
                    <a:pt x="1687868" y="647700"/>
                  </a:lnTo>
                  <a:lnTo>
                    <a:pt x="1681238" y="635000"/>
                  </a:lnTo>
                  <a:lnTo>
                    <a:pt x="1674482" y="635000"/>
                  </a:lnTo>
                  <a:lnTo>
                    <a:pt x="1667992" y="647700"/>
                  </a:lnTo>
                  <a:lnTo>
                    <a:pt x="1666570" y="647700"/>
                  </a:lnTo>
                  <a:lnTo>
                    <a:pt x="1652117" y="685800"/>
                  </a:lnTo>
                  <a:lnTo>
                    <a:pt x="1630743" y="698500"/>
                  </a:lnTo>
                  <a:lnTo>
                    <a:pt x="1611274" y="711200"/>
                  </a:lnTo>
                  <a:lnTo>
                    <a:pt x="1602562" y="723900"/>
                  </a:lnTo>
                  <a:lnTo>
                    <a:pt x="1592757" y="723900"/>
                  </a:lnTo>
                  <a:lnTo>
                    <a:pt x="1594954" y="736600"/>
                  </a:lnTo>
                  <a:lnTo>
                    <a:pt x="1596783" y="736600"/>
                  </a:lnTo>
                  <a:lnTo>
                    <a:pt x="1601520" y="749300"/>
                  </a:lnTo>
                  <a:lnTo>
                    <a:pt x="1610677" y="749300"/>
                  </a:lnTo>
                  <a:lnTo>
                    <a:pt x="1622386" y="736600"/>
                  </a:lnTo>
                  <a:lnTo>
                    <a:pt x="1646580" y="723900"/>
                  </a:lnTo>
                  <a:lnTo>
                    <a:pt x="1672831" y="698500"/>
                  </a:lnTo>
                  <a:lnTo>
                    <a:pt x="1690712" y="660400"/>
                  </a:lnTo>
                  <a:lnTo>
                    <a:pt x="1692148" y="647700"/>
                  </a:lnTo>
                  <a:close/>
                </a:path>
                <a:path w="3177540" h="6604000">
                  <a:moveTo>
                    <a:pt x="2252992" y="901700"/>
                  </a:moveTo>
                  <a:lnTo>
                    <a:pt x="2251303" y="889000"/>
                  </a:lnTo>
                  <a:lnTo>
                    <a:pt x="2246376" y="889000"/>
                  </a:lnTo>
                  <a:lnTo>
                    <a:pt x="2234615" y="876300"/>
                  </a:lnTo>
                  <a:lnTo>
                    <a:pt x="2223579" y="871131"/>
                  </a:lnTo>
                  <a:lnTo>
                    <a:pt x="2223579" y="901700"/>
                  </a:lnTo>
                  <a:lnTo>
                    <a:pt x="1939036" y="1384300"/>
                  </a:lnTo>
                  <a:lnTo>
                    <a:pt x="1711236" y="990600"/>
                  </a:lnTo>
                  <a:lnTo>
                    <a:pt x="1769173" y="952500"/>
                  </a:lnTo>
                  <a:lnTo>
                    <a:pt x="1798066" y="901700"/>
                  </a:lnTo>
                  <a:lnTo>
                    <a:pt x="1807476" y="863600"/>
                  </a:lnTo>
                  <a:lnTo>
                    <a:pt x="1807146" y="838200"/>
                  </a:lnTo>
                  <a:lnTo>
                    <a:pt x="1806994" y="825500"/>
                  </a:lnTo>
                  <a:lnTo>
                    <a:pt x="1869376" y="774700"/>
                  </a:lnTo>
                  <a:lnTo>
                    <a:pt x="1875612" y="774700"/>
                  </a:lnTo>
                  <a:lnTo>
                    <a:pt x="1871395" y="762000"/>
                  </a:lnTo>
                  <a:lnTo>
                    <a:pt x="1854060" y="762000"/>
                  </a:lnTo>
                  <a:lnTo>
                    <a:pt x="1787258" y="812800"/>
                  </a:lnTo>
                  <a:lnTo>
                    <a:pt x="1716430" y="850900"/>
                  </a:lnTo>
                  <a:lnTo>
                    <a:pt x="1678952" y="863600"/>
                  </a:lnTo>
                  <a:lnTo>
                    <a:pt x="1589570" y="863600"/>
                  </a:lnTo>
                  <a:lnTo>
                    <a:pt x="1544066" y="838200"/>
                  </a:lnTo>
                  <a:lnTo>
                    <a:pt x="1502270" y="812800"/>
                  </a:lnTo>
                  <a:lnTo>
                    <a:pt x="1467396" y="762000"/>
                  </a:lnTo>
                  <a:lnTo>
                    <a:pt x="1442961" y="711200"/>
                  </a:lnTo>
                  <a:lnTo>
                    <a:pt x="1415288" y="660400"/>
                  </a:lnTo>
                  <a:lnTo>
                    <a:pt x="1386141" y="609600"/>
                  </a:lnTo>
                  <a:lnTo>
                    <a:pt x="1330477" y="495300"/>
                  </a:lnTo>
                  <a:lnTo>
                    <a:pt x="1279906" y="406400"/>
                  </a:lnTo>
                  <a:lnTo>
                    <a:pt x="1292415" y="355600"/>
                  </a:lnTo>
                  <a:lnTo>
                    <a:pt x="1314335" y="292100"/>
                  </a:lnTo>
                  <a:lnTo>
                    <a:pt x="1343507" y="241300"/>
                  </a:lnTo>
                  <a:lnTo>
                    <a:pt x="1377759" y="203200"/>
                  </a:lnTo>
                  <a:lnTo>
                    <a:pt x="1414919" y="152400"/>
                  </a:lnTo>
                  <a:lnTo>
                    <a:pt x="1452841" y="114300"/>
                  </a:lnTo>
                  <a:lnTo>
                    <a:pt x="1489341" y="88900"/>
                  </a:lnTo>
                  <a:lnTo>
                    <a:pt x="1522260" y="63500"/>
                  </a:lnTo>
                  <a:lnTo>
                    <a:pt x="1549450" y="38100"/>
                  </a:lnTo>
                  <a:lnTo>
                    <a:pt x="1568729" y="25400"/>
                  </a:lnTo>
                  <a:lnTo>
                    <a:pt x="1627936" y="101600"/>
                  </a:lnTo>
                  <a:lnTo>
                    <a:pt x="1690382" y="190500"/>
                  </a:lnTo>
                  <a:lnTo>
                    <a:pt x="1725561" y="241300"/>
                  </a:lnTo>
                  <a:lnTo>
                    <a:pt x="1762048" y="292100"/>
                  </a:lnTo>
                  <a:lnTo>
                    <a:pt x="1798878" y="342900"/>
                  </a:lnTo>
                  <a:lnTo>
                    <a:pt x="1835061" y="393700"/>
                  </a:lnTo>
                  <a:lnTo>
                    <a:pt x="1869630" y="431800"/>
                  </a:lnTo>
                  <a:lnTo>
                    <a:pt x="1901583" y="482600"/>
                  </a:lnTo>
                  <a:lnTo>
                    <a:pt x="1929955" y="520700"/>
                  </a:lnTo>
                  <a:lnTo>
                    <a:pt x="1982774" y="584200"/>
                  </a:lnTo>
                  <a:lnTo>
                    <a:pt x="2027974" y="635000"/>
                  </a:lnTo>
                  <a:lnTo>
                    <a:pt x="2065045" y="660400"/>
                  </a:lnTo>
                  <a:lnTo>
                    <a:pt x="2093506" y="673100"/>
                  </a:lnTo>
                  <a:lnTo>
                    <a:pt x="2112835" y="685800"/>
                  </a:lnTo>
                  <a:lnTo>
                    <a:pt x="2122970" y="762000"/>
                  </a:lnTo>
                  <a:lnTo>
                    <a:pt x="2145042" y="812800"/>
                  </a:lnTo>
                  <a:lnTo>
                    <a:pt x="2201291" y="889000"/>
                  </a:lnTo>
                  <a:lnTo>
                    <a:pt x="2223579" y="901700"/>
                  </a:lnTo>
                  <a:lnTo>
                    <a:pt x="2223579" y="871131"/>
                  </a:lnTo>
                  <a:lnTo>
                    <a:pt x="2207526" y="863600"/>
                  </a:lnTo>
                  <a:lnTo>
                    <a:pt x="2175421" y="812800"/>
                  </a:lnTo>
                  <a:lnTo>
                    <a:pt x="2148598" y="762000"/>
                  </a:lnTo>
                  <a:lnTo>
                    <a:pt x="2137372" y="673100"/>
                  </a:lnTo>
                  <a:lnTo>
                    <a:pt x="2132761" y="673100"/>
                  </a:lnTo>
                  <a:lnTo>
                    <a:pt x="2126729" y="660400"/>
                  </a:lnTo>
                  <a:lnTo>
                    <a:pt x="2118741" y="660400"/>
                  </a:lnTo>
                  <a:lnTo>
                    <a:pt x="2096160" y="647700"/>
                  </a:lnTo>
                  <a:lnTo>
                    <a:pt x="2059889" y="622300"/>
                  </a:lnTo>
                  <a:lnTo>
                    <a:pt x="2010803" y="584200"/>
                  </a:lnTo>
                  <a:lnTo>
                    <a:pt x="1949818" y="508000"/>
                  </a:lnTo>
                  <a:lnTo>
                    <a:pt x="1918271" y="457200"/>
                  </a:lnTo>
                  <a:lnTo>
                    <a:pt x="1882482" y="406400"/>
                  </a:lnTo>
                  <a:lnTo>
                    <a:pt x="1843760" y="355600"/>
                  </a:lnTo>
                  <a:lnTo>
                    <a:pt x="1762810" y="254000"/>
                  </a:lnTo>
                  <a:lnTo>
                    <a:pt x="1723224" y="190500"/>
                  </a:lnTo>
                  <a:lnTo>
                    <a:pt x="1652473" y="101600"/>
                  </a:lnTo>
                  <a:lnTo>
                    <a:pt x="1599361" y="25400"/>
                  </a:lnTo>
                  <a:lnTo>
                    <a:pt x="1581658" y="0"/>
                  </a:lnTo>
                  <a:lnTo>
                    <a:pt x="1555686" y="0"/>
                  </a:lnTo>
                  <a:lnTo>
                    <a:pt x="1535734" y="12700"/>
                  </a:lnTo>
                  <a:lnTo>
                    <a:pt x="1507401" y="38100"/>
                  </a:lnTo>
                  <a:lnTo>
                    <a:pt x="1472984" y="63500"/>
                  </a:lnTo>
                  <a:lnTo>
                    <a:pt x="1434782" y="101600"/>
                  </a:lnTo>
                  <a:lnTo>
                    <a:pt x="1395107" y="139700"/>
                  </a:lnTo>
                  <a:lnTo>
                    <a:pt x="1356245" y="190500"/>
                  </a:lnTo>
                  <a:lnTo>
                    <a:pt x="1320495" y="241300"/>
                  </a:lnTo>
                  <a:lnTo>
                    <a:pt x="1290167" y="292100"/>
                  </a:lnTo>
                  <a:lnTo>
                    <a:pt x="1267561" y="342900"/>
                  </a:lnTo>
                  <a:lnTo>
                    <a:pt x="1254975" y="406400"/>
                  </a:lnTo>
                  <a:lnTo>
                    <a:pt x="1256271" y="406400"/>
                  </a:lnTo>
                  <a:lnTo>
                    <a:pt x="1326984" y="546100"/>
                  </a:lnTo>
                  <a:lnTo>
                    <a:pt x="1389049" y="660400"/>
                  </a:lnTo>
                  <a:lnTo>
                    <a:pt x="1445514" y="774700"/>
                  </a:lnTo>
                  <a:lnTo>
                    <a:pt x="1478661" y="812800"/>
                  </a:lnTo>
                  <a:lnTo>
                    <a:pt x="1518005" y="850900"/>
                  </a:lnTo>
                  <a:lnTo>
                    <a:pt x="1561223" y="876300"/>
                  </a:lnTo>
                  <a:lnTo>
                    <a:pt x="1606054" y="889000"/>
                  </a:lnTo>
                  <a:lnTo>
                    <a:pt x="1691335" y="889000"/>
                  </a:lnTo>
                  <a:lnTo>
                    <a:pt x="1727200" y="876300"/>
                  </a:lnTo>
                  <a:lnTo>
                    <a:pt x="1745983" y="863600"/>
                  </a:lnTo>
                  <a:lnTo>
                    <a:pt x="1783549" y="838200"/>
                  </a:lnTo>
                  <a:lnTo>
                    <a:pt x="1781810" y="876300"/>
                  </a:lnTo>
                  <a:lnTo>
                    <a:pt x="1769999" y="901700"/>
                  </a:lnTo>
                  <a:lnTo>
                    <a:pt x="1741462" y="939800"/>
                  </a:lnTo>
                  <a:lnTo>
                    <a:pt x="1689544" y="965200"/>
                  </a:lnTo>
                  <a:lnTo>
                    <a:pt x="1685912" y="965200"/>
                  </a:lnTo>
                  <a:lnTo>
                    <a:pt x="1682991" y="977900"/>
                  </a:lnTo>
                  <a:lnTo>
                    <a:pt x="1680464" y="977900"/>
                  </a:lnTo>
                  <a:lnTo>
                    <a:pt x="1682343" y="990600"/>
                  </a:lnTo>
                  <a:lnTo>
                    <a:pt x="1930336" y="1422400"/>
                  </a:lnTo>
                  <a:lnTo>
                    <a:pt x="1947278" y="1422400"/>
                  </a:lnTo>
                  <a:lnTo>
                    <a:pt x="1949488" y="1409700"/>
                  </a:lnTo>
                  <a:lnTo>
                    <a:pt x="1964563" y="1384300"/>
                  </a:lnTo>
                  <a:lnTo>
                    <a:pt x="2250846" y="901700"/>
                  </a:lnTo>
                  <a:lnTo>
                    <a:pt x="2252992" y="901700"/>
                  </a:lnTo>
                  <a:close/>
                </a:path>
                <a:path w="3177540" h="6604000">
                  <a:moveTo>
                    <a:pt x="2626144" y="6604000"/>
                  </a:moveTo>
                  <a:lnTo>
                    <a:pt x="1940496" y="4114800"/>
                  </a:lnTo>
                  <a:lnTo>
                    <a:pt x="1923008" y="4051300"/>
                  </a:lnTo>
                  <a:lnTo>
                    <a:pt x="1922805" y="4051300"/>
                  </a:lnTo>
                  <a:lnTo>
                    <a:pt x="1917966" y="4038600"/>
                  </a:lnTo>
                  <a:lnTo>
                    <a:pt x="1905596" y="4000500"/>
                  </a:lnTo>
                  <a:lnTo>
                    <a:pt x="1887842" y="3949700"/>
                  </a:lnTo>
                  <a:lnTo>
                    <a:pt x="1866823" y="3886200"/>
                  </a:lnTo>
                  <a:lnTo>
                    <a:pt x="1844700" y="3822700"/>
                  </a:lnTo>
                  <a:lnTo>
                    <a:pt x="1823580" y="3746500"/>
                  </a:lnTo>
                  <a:lnTo>
                    <a:pt x="1805622" y="3695700"/>
                  </a:lnTo>
                  <a:lnTo>
                    <a:pt x="1776704" y="3632200"/>
                  </a:lnTo>
                  <a:lnTo>
                    <a:pt x="1741170" y="3581400"/>
                  </a:lnTo>
                  <a:lnTo>
                    <a:pt x="1706181" y="3556000"/>
                  </a:lnTo>
                  <a:lnTo>
                    <a:pt x="1678940" y="3543300"/>
                  </a:lnTo>
                  <a:lnTo>
                    <a:pt x="1653514" y="3543300"/>
                  </a:lnTo>
                  <a:lnTo>
                    <a:pt x="1650796" y="3556000"/>
                  </a:lnTo>
                  <a:lnTo>
                    <a:pt x="1655076" y="3568700"/>
                  </a:lnTo>
                  <a:lnTo>
                    <a:pt x="1677212" y="3568700"/>
                  </a:lnTo>
                  <a:lnTo>
                    <a:pt x="1710347" y="3594100"/>
                  </a:lnTo>
                  <a:lnTo>
                    <a:pt x="1749247" y="3632200"/>
                  </a:lnTo>
                  <a:lnTo>
                    <a:pt x="1782000" y="3695700"/>
                  </a:lnTo>
                  <a:lnTo>
                    <a:pt x="1798904" y="3759200"/>
                  </a:lnTo>
                  <a:lnTo>
                    <a:pt x="1818728" y="3810000"/>
                  </a:lnTo>
                  <a:lnTo>
                    <a:pt x="1839645" y="3886200"/>
                  </a:lnTo>
                  <a:lnTo>
                    <a:pt x="1859889" y="3937000"/>
                  </a:lnTo>
                  <a:lnTo>
                    <a:pt x="1877631" y="4000500"/>
                  </a:lnTo>
                  <a:lnTo>
                    <a:pt x="1891093" y="4038600"/>
                  </a:lnTo>
                  <a:lnTo>
                    <a:pt x="1898459" y="4064000"/>
                  </a:lnTo>
                  <a:lnTo>
                    <a:pt x="1891182" y="4114800"/>
                  </a:lnTo>
                  <a:lnTo>
                    <a:pt x="1885111" y="4152900"/>
                  </a:lnTo>
                  <a:lnTo>
                    <a:pt x="1880184" y="4216400"/>
                  </a:lnTo>
                  <a:lnTo>
                    <a:pt x="1876348" y="4267200"/>
                  </a:lnTo>
                  <a:lnTo>
                    <a:pt x="1873542" y="4318000"/>
                  </a:lnTo>
                  <a:lnTo>
                    <a:pt x="1871700" y="4368800"/>
                  </a:lnTo>
                  <a:lnTo>
                    <a:pt x="1870748" y="4419600"/>
                  </a:lnTo>
                  <a:lnTo>
                    <a:pt x="1870811" y="4483100"/>
                  </a:lnTo>
                  <a:lnTo>
                    <a:pt x="1871306" y="4521200"/>
                  </a:lnTo>
                  <a:lnTo>
                    <a:pt x="1872678" y="4584700"/>
                  </a:lnTo>
                  <a:lnTo>
                    <a:pt x="1874697" y="4635500"/>
                  </a:lnTo>
                  <a:lnTo>
                    <a:pt x="1877314" y="4686300"/>
                  </a:lnTo>
                  <a:lnTo>
                    <a:pt x="1880438" y="4737100"/>
                  </a:lnTo>
                  <a:lnTo>
                    <a:pt x="1884019" y="4787900"/>
                  </a:lnTo>
                  <a:lnTo>
                    <a:pt x="1887994" y="4838700"/>
                  </a:lnTo>
                  <a:lnTo>
                    <a:pt x="1892312" y="4889500"/>
                  </a:lnTo>
                  <a:lnTo>
                    <a:pt x="1896897" y="4940300"/>
                  </a:lnTo>
                  <a:lnTo>
                    <a:pt x="1901685" y="4991100"/>
                  </a:lnTo>
                  <a:lnTo>
                    <a:pt x="1906612" y="5041900"/>
                  </a:lnTo>
                  <a:lnTo>
                    <a:pt x="1916658" y="5143500"/>
                  </a:lnTo>
                  <a:lnTo>
                    <a:pt x="1928241" y="5257800"/>
                  </a:lnTo>
                  <a:lnTo>
                    <a:pt x="1934489" y="5321300"/>
                  </a:lnTo>
                  <a:lnTo>
                    <a:pt x="1940255" y="5372100"/>
                  </a:lnTo>
                  <a:lnTo>
                    <a:pt x="1945373" y="5435600"/>
                  </a:lnTo>
                  <a:lnTo>
                    <a:pt x="1949716" y="5486400"/>
                  </a:lnTo>
                  <a:lnTo>
                    <a:pt x="1953120" y="5537200"/>
                  </a:lnTo>
                  <a:lnTo>
                    <a:pt x="1955469" y="5588000"/>
                  </a:lnTo>
                  <a:lnTo>
                    <a:pt x="1956600" y="5626100"/>
                  </a:lnTo>
                  <a:lnTo>
                    <a:pt x="1956371" y="5664200"/>
                  </a:lnTo>
                  <a:lnTo>
                    <a:pt x="1955647" y="5715000"/>
                  </a:lnTo>
                  <a:lnTo>
                    <a:pt x="1955546" y="5740400"/>
                  </a:lnTo>
                  <a:lnTo>
                    <a:pt x="1955584" y="5791200"/>
                  </a:lnTo>
                  <a:lnTo>
                    <a:pt x="1956447" y="5867400"/>
                  </a:lnTo>
                  <a:lnTo>
                    <a:pt x="1957552" y="5930900"/>
                  </a:lnTo>
                  <a:lnTo>
                    <a:pt x="1959013" y="5994400"/>
                  </a:lnTo>
                  <a:lnTo>
                    <a:pt x="1960791" y="6057900"/>
                  </a:lnTo>
                  <a:lnTo>
                    <a:pt x="1962823" y="6121400"/>
                  </a:lnTo>
                  <a:lnTo>
                    <a:pt x="1965083" y="6184900"/>
                  </a:lnTo>
                  <a:lnTo>
                    <a:pt x="1967522" y="6248400"/>
                  </a:lnTo>
                  <a:lnTo>
                    <a:pt x="1970112" y="6311900"/>
                  </a:lnTo>
                  <a:lnTo>
                    <a:pt x="1972779" y="6375400"/>
                  </a:lnTo>
                  <a:lnTo>
                    <a:pt x="1978240" y="6502400"/>
                  </a:lnTo>
                  <a:lnTo>
                    <a:pt x="1983651" y="6604000"/>
                  </a:lnTo>
                  <a:lnTo>
                    <a:pt x="2008390" y="6604000"/>
                  </a:lnTo>
                  <a:lnTo>
                    <a:pt x="2005266" y="6540500"/>
                  </a:lnTo>
                  <a:lnTo>
                    <a:pt x="2002383" y="6489700"/>
                  </a:lnTo>
                  <a:lnTo>
                    <a:pt x="1999475" y="6426200"/>
                  </a:lnTo>
                  <a:lnTo>
                    <a:pt x="1996592" y="6350000"/>
                  </a:lnTo>
                  <a:lnTo>
                    <a:pt x="1993785" y="6286500"/>
                  </a:lnTo>
                  <a:lnTo>
                    <a:pt x="1991106" y="6223000"/>
                  </a:lnTo>
                  <a:lnTo>
                    <a:pt x="1988591" y="6146800"/>
                  </a:lnTo>
                  <a:lnTo>
                    <a:pt x="1986318" y="6083300"/>
                  </a:lnTo>
                  <a:lnTo>
                    <a:pt x="1984311" y="6019800"/>
                  </a:lnTo>
                  <a:lnTo>
                    <a:pt x="1982647" y="5943600"/>
                  </a:lnTo>
                  <a:lnTo>
                    <a:pt x="1981365" y="5880100"/>
                  </a:lnTo>
                  <a:lnTo>
                    <a:pt x="1980501" y="5829300"/>
                  </a:lnTo>
                  <a:lnTo>
                    <a:pt x="1980285" y="5791200"/>
                  </a:lnTo>
                  <a:lnTo>
                    <a:pt x="1980171" y="5753100"/>
                  </a:lnTo>
                  <a:lnTo>
                    <a:pt x="1980298" y="5715000"/>
                  </a:lnTo>
                  <a:lnTo>
                    <a:pt x="1981047" y="5664200"/>
                  </a:lnTo>
                  <a:lnTo>
                    <a:pt x="1981327" y="5626100"/>
                  </a:lnTo>
                  <a:lnTo>
                    <a:pt x="1980488" y="5588000"/>
                  </a:lnTo>
                  <a:lnTo>
                    <a:pt x="1978634" y="5549900"/>
                  </a:lnTo>
                  <a:lnTo>
                    <a:pt x="1975866" y="5499100"/>
                  </a:lnTo>
                  <a:lnTo>
                    <a:pt x="1972297" y="5461000"/>
                  </a:lnTo>
                  <a:lnTo>
                    <a:pt x="1968042" y="5410200"/>
                  </a:lnTo>
                  <a:lnTo>
                    <a:pt x="1963191" y="5359400"/>
                  </a:lnTo>
                  <a:lnTo>
                    <a:pt x="1957870" y="5295900"/>
                  </a:lnTo>
                  <a:lnTo>
                    <a:pt x="1952155" y="5245100"/>
                  </a:lnTo>
                  <a:lnTo>
                    <a:pt x="1941245" y="5143500"/>
                  </a:lnTo>
                  <a:lnTo>
                    <a:pt x="1931301" y="5041900"/>
                  </a:lnTo>
                  <a:lnTo>
                    <a:pt x="1926424" y="4991100"/>
                  </a:lnTo>
                  <a:lnTo>
                    <a:pt x="1921675" y="4940300"/>
                  </a:lnTo>
                  <a:lnTo>
                    <a:pt x="1917115" y="4889500"/>
                  </a:lnTo>
                  <a:lnTo>
                    <a:pt x="1912835" y="4838700"/>
                  </a:lnTo>
                  <a:lnTo>
                    <a:pt x="1908873" y="4787900"/>
                  </a:lnTo>
                  <a:lnTo>
                    <a:pt x="1905292" y="4737100"/>
                  </a:lnTo>
                  <a:lnTo>
                    <a:pt x="1902155" y="4686300"/>
                  </a:lnTo>
                  <a:lnTo>
                    <a:pt x="1899526" y="4635500"/>
                  </a:lnTo>
                  <a:lnTo>
                    <a:pt x="1897481" y="4584700"/>
                  </a:lnTo>
                  <a:lnTo>
                    <a:pt x="1896059" y="4533900"/>
                  </a:lnTo>
                  <a:lnTo>
                    <a:pt x="1895322" y="4483100"/>
                  </a:lnTo>
                  <a:lnTo>
                    <a:pt x="1895348" y="4419600"/>
                  </a:lnTo>
                  <a:lnTo>
                    <a:pt x="1896198" y="4368800"/>
                  </a:lnTo>
                  <a:lnTo>
                    <a:pt x="1897913" y="4318000"/>
                  </a:lnTo>
                  <a:lnTo>
                    <a:pt x="1900580" y="4267200"/>
                  </a:lnTo>
                  <a:lnTo>
                    <a:pt x="1904238" y="4216400"/>
                  </a:lnTo>
                  <a:lnTo>
                    <a:pt x="1908975" y="4165600"/>
                  </a:lnTo>
                  <a:lnTo>
                    <a:pt x="1914829" y="4114800"/>
                  </a:lnTo>
                  <a:lnTo>
                    <a:pt x="2600579" y="6604000"/>
                  </a:lnTo>
                  <a:lnTo>
                    <a:pt x="2626144" y="6604000"/>
                  </a:lnTo>
                  <a:close/>
                </a:path>
                <a:path w="3177540" h="6604000">
                  <a:moveTo>
                    <a:pt x="2924530" y="2260600"/>
                  </a:moveTo>
                  <a:lnTo>
                    <a:pt x="2919920" y="2260600"/>
                  </a:lnTo>
                  <a:lnTo>
                    <a:pt x="2779026" y="2108200"/>
                  </a:lnTo>
                  <a:lnTo>
                    <a:pt x="2755544" y="2082800"/>
                  </a:lnTo>
                  <a:lnTo>
                    <a:pt x="2732697" y="2054707"/>
                  </a:lnTo>
                  <a:lnTo>
                    <a:pt x="2732697" y="2095500"/>
                  </a:lnTo>
                  <a:lnTo>
                    <a:pt x="2594991" y="2590800"/>
                  </a:lnTo>
                  <a:lnTo>
                    <a:pt x="2123389" y="1612900"/>
                  </a:lnTo>
                  <a:lnTo>
                    <a:pt x="2111146" y="1587500"/>
                  </a:lnTo>
                  <a:lnTo>
                    <a:pt x="1843608" y="1651000"/>
                  </a:lnTo>
                  <a:lnTo>
                    <a:pt x="1769529" y="1651000"/>
                  </a:lnTo>
                  <a:lnTo>
                    <a:pt x="1862696" y="1574800"/>
                  </a:lnTo>
                  <a:lnTo>
                    <a:pt x="1863077" y="1562100"/>
                  </a:lnTo>
                  <a:lnTo>
                    <a:pt x="1858543" y="1562100"/>
                  </a:lnTo>
                  <a:lnTo>
                    <a:pt x="1853996" y="1549400"/>
                  </a:lnTo>
                  <a:lnTo>
                    <a:pt x="1846199" y="1549400"/>
                  </a:lnTo>
                  <a:lnTo>
                    <a:pt x="1841144" y="1562100"/>
                  </a:lnTo>
                  <a:lnTo>
                    <a:pt x="1732661" y="1651000"/>
                  </a:lnTo>
                  <a:lnTo>
                    <a:pt x="1714842" y="1651000"/>
                  </a:lnTo>
                  <a:lnTo>
                    <a:pt x="1714842" y="1684058"/>
                  </a:lnTo>
                  <a:lnTo>
                    <a:pt x="1699298" y="1684058"/>
                  </a:lnTo>
                  <a:lnTo>
                    <a:pt x="1701685" y="1676400"/>
                  </a:lnTo>
                  <a:lnTo>
                    <a:pt x="1714411" y="1676400"/>
                  </a:lnTo>
                  <a:lnTo>
                    <a:pt x="1714842" y="1684058"/>
                  </a:lnTo>
                  <a:lnTo>
                    <a:pt x="1714842" y="1651000"/>
                  </a:lnTo>
                  <a:lnTo>
                    <a:pt x="1714030" y="1651000"/>
                  </a:lnTo>
                  <a:lnTo>
                    <a:pt x="1734439" y="1612900"/>
                  </a:lnTo>
                  <a:lnTo>
                    <a:pt x="1754860" y="1574800"/>
                  </a:lnTo>
                  <a:lnTo>
                    <a:pt x="1792566" y="1549400"/>
                  </a:lnTo>
                  <a:lnTo>
                    <a:pt x="1832622" y="1511300"/>
                  </a:lnTo>
                  <a:lnTo>
                    <a:pt x="1873986" y="1485900"/>
                  </a:lnTo>
                  <a:lnTo>
                    <a:pt x="1915642" y="1473200"/>
                  </a:lnTo>
                  <a:lnTo>
                    <a:pt x="1956536" y="1447800"/>
                  </a:lnTo>
                  <a:lnTo>
                    <a:pt x="1995652" y="1435100"/>
                  </a:lnTo>
                  <a:lnTo>
                    <a:pt x="2088134" y="1435100"/>
                  </a:lnTo>
                  <a:lnTo>
                    <a:pt x="2130120" y="1447800"/>
                  </a:lnTo>
                  <a:lnTo>
                    <a:pt x="2169845" y="1460500"/>
                  </a:lnTo>
                  <a:lnTo>
                    <a:pt x="2207768" y="1485900"/>
                  </a:lnTo>
                  <a:lnTo>
                    <a:pt x="2244306" y="1511300"/>
                  </a:lnTo>
                  <a:lnTo>
                    <a:pt x="2279891" y="1549400"/>
                  </a:lnTo>
                  <a:lnTo>
                    <a:pt x="2314968" y="1574800"/>
                  </a:lnTo>
                  <a:lnTo>
                    <a:pt x="2349982" y="1625600"/>
                  </a:lnTo>
                  <a:lnTo>
                    <a:pt x="2732697" y="2095500"/>
                  </a:lnTo>
                  <a:lnTo>
                    <a:pt x="2732697" y="2054707"/>
                  </a:lnTo>
                  <a:lnTo>
                    <a:pt x="2435390" y="1689100"/>
                  </a:lnTo>
                  <a:lnTo>
                    <a:pt x="2369134" y="1600200"/>
                  </a:lnTo>
                  <a:lnTo>
                    <a:pt x="2295118" y="1524000"/>
                  </a:lnTo>
                  <a:lnTo>
                    <a:pt x="2257399" y="1485900"/>
                  </a:lnTo>
                  <a:lnTo>
                    <a:pt x="2218563" y="1460500"/>
                  </a:lnTo>
                  <a:lnTo>
                    <a:pt x="2178139" y="1435100"/>
                  </a:lnTo>
                  <a:lnTo>
                    <a:pt x="2135657" y="1422400"/>
                  </a:lnTo>
                  <a:lnTo>
                    <a:pt x="2090635" y="1409700"/>
                  </a:lnTo>
                  <a:lnTo>
                    <a:pt x="2042617" y="1409700"/>
                  </a:lnTo>
                  <a:lnTo>
                    <a:pt x="1938007" y="1435100"/>
                  </a:lnTo>
                  <a:lnTo>
                    <a:pt x="1827961" y="1485900"/>
                  </a:lnTo>
                  <a:lnTo>
                    <a:pt x="1775218" y="1524000"/>
                  </a:lnTo>
                  <a:lnTo>
                    <a:pt x="1726793" y="1562100"/>
                  </a:lnTo>
                  <a:lnTo>
                    <a:pt x="1708378" y="1578813"/>
                  </a:lnTo>
                  <a:lnTo>
                    <a:pt x="1708378" y="1612900"/>
                  </a:lnTo>
                  <a:lnTo>
                    <a:pt x="1686433" y="1651000"/>
                  </a:lnTo>
                  <a:lnTo>
                    <a:pt x="1668602" y="1651000"/>
                  </a:lnTo>
                  <a:lnTo>
                    <a:pt x="1680438" y="1638300"/>
                  </a:lnTo>
                  <a:lnTo>
                    <a:pt x="1693748" y="1625600"/>
                  </a:lnTo>
                  <a:lnTo>
                    <a:pt x="1708378" y="1612900"/>
                  </a:lnTo>
                  <a:lnTo>
                    <a:pt x="1708378" y="1578813"/>
                  </a:lnTo>
                  <a:lnTo>
                    <a:pt x="1684807" y="1600200"/>
                  </a:lnTo>
                  <a:lnTo>
                    <a:pt x="1651368" y="1625600"/>
                  </a:lnTo>
                  <a:lnTo>
                    <a:pt x="1628571" y="1651000"/>
                  </a:lnTo>
                  <a:lnTo>
                    <a:pt x="1618526" y="1663700"/>
                  </a:lnTo>
                  <a:lnTo>
                    <a:pt x="1596974" y="1676400"/>
                  </a:lnTo>
                  <a:lnTo>
                    <a:pt x="1674101" y="1676400"/>
                  </a:lnTo>
                  <a:lnTo>
                    <a:pt x="1672653" y="1684058"/>
                  </a:lnTo>
                  <a:lnTo>
                    <a:pt x="1372095" y="1684058"/>
                  </a:lnTo>
                  <a:lnTo>
                    <a:pt x="1088186" y="1075258"/>
                  </a:lnTo>
                  <a:lnTo>
                    <a:pt x="0" y="1075258"/>
                  </a:lnTo>
                  <a:lnTo>
                    <a:pt x="351739" y="1751952"/>
                  </a:lnTo>
                  <a:lnTo>
                    <a:pt x="1123149" y="1751952"/>
                  </a:lnTo>
                  <a:lnTo>
                    <a:pt x="1122921" y="1752600"/>
                  </a:lnTo>
                  <a:lnTo>
                    <a:pt x="1121003" y="1765300"/>
                  </a:lnTo>
                  <a:lnTo>
                    <a:pt x="1121930" y="1778000"/>
                  </a:lnTo>
                  <a:lnTo>
                    <a:pt x="1125575" y="1778000"/>
                  </a:lnTo>
                  <a:lnTo>
                    <a:pt x="1131747" y="1790700"/>
                  </a:lnTo>
                  <a:lnTo>
                    <a:pt x="1148118" y="1803400"/>
                  </a:lnTo>
                  <a:lnTo>
                    <a:pt x="1165999" y="1803400"/>
                  </a:lnTo>
                  <a:lnTo>
                    <a:pt x="1185341" y="1816100"/>
                  </a:lnTo>
                  <a:lnTo>
                    <a:pt x="1206093" y="1816100"/>
                  </a:lnTo>
                  <a:lnTo>
                    <a:pt x="1224661" y="1828800"/>
                  </a:lnTo>
                  <a:lnTo>
                    <a:pt x="1241742" y="1828800"/>
                  </a:lnTo>
                  <a:lnTo>
                    <a:pt x="1274965" y="1854200"/>
                  </a:lnTo>
                  <a:lnTo>
                    <a:pt x="1335430" y="1879600"/>
                  </a:lnTo>
                  <a:lnTo>
                    <a:pt x="1376743" y="1892300"/>
                  </a:lnTo>
                  <a:lnTo>
                    <a:pt x="1428889" y="1905000"/>
                  </a:lnTo>
                  <a:lnTo>
                    <a:pt x="1490154" y="1905000"/>
                  </a:lnTo>
                  <a:lnTo>
                    <a:pt x="1538808" y="1892300"/>
                  </a:lnTo>
                  <a:lnTo>
                    <a:pt x="1589874" y="1879600"/>
                  </a:lnTo>
                  <a:lnTo>
                    <a:pt x="1641132" y="1866900"/>
                  </a:lnTo>
                  <a:lnTo>
                    <a:pt x="1690319" y="1854200"/>
                  </a:lnTo>
                  <a:lnTo>
                    <a:pt x="1735226" y="1828800"/>
                  </a:lnTo>
                  <a:lnTo>
                    <a:pt x="1773605" y="1803400"/>
                  </a:lnTo>
                  <a:lnTo>
                    <a:pt x="1803222" y="1790700"/>
                  </a:lnTo>
                  <a:lnTo>
                    <a:pt x="1809305" y="1778000"/>
                  </a:lnTo>
                  <a:lnTo>
                    <a:pt x="1812823" y="1778000"/>
                  </a:lnTo>
                  <a:lnTo>
                    <a:pt x="1813661" y="1765300"/>
                  </a:lnTo>
                  <a:lnTo>
                    <a:pt x="1811667" y="1752600"/>
                  </a:lnTo>
                  <a:lnTo>
                    <a:pt x="1811426" y="1751952"/>
                  </a:lnTo>
                  <a:lnTo>
                    <a:pt x="1954301" y="1751952"/>
                  </a:lnTo>
                  <a:lnTo>
                    <a:pt x="1956282" y="1727238"/>
                  </a:lnTo>
                  <a:lnTo>
                    <a:pt x="1947176" y="1705470"/>
                  </a:lnTo>
                  <a:lnTo>
                    <a:pt x="1929396" y="1689963"/>
                  </a:lnTo>
                  <a:lnTo>
                    <a:pt x="1905342" y="1684058"/>
                  </a:lnTo>
                  <a:lnTo>
                    <a:pt x="1788160" y="1684058"/>
                  </a:lnTo>
                  <a:lnTo>
                    <a:pt x="1788160" y="1765300"/>
                  </a:lnTo>
                  <a:lnTo>
                    <a:pt x="1786928" y="1765300"/>
                  </a:lnTo>
                  <a:lnTo>
                    <a:pt x="1757337" y="1790700"/>
                  </a:lnTo>
                  <a:lnTo>
                    <a:pt x="1718246" y="1816100"/>
                  </a:lnTo>
                  <a:lnTo>
                    <a:pt x="1672285" y="1828800"/>
                  </a:lnTo>
                  <a:lnTo>
                    <a:pt x="1622044" y="1841500"/>
                  </a:lnTo>
                  <a:lnTo>
                    <a:pt x="1570139" y="1866900"/>
                  </a:lnTo>
                  <a:lnTo>
                    <a:pt x="1519174" y="1866900"/>
                  </a:lnTo>
                  <a:lnTo>
                    <a:pt x="1471764" y="1879600"/>
                  </a:lnTo>
                  <a:lnTo>
                    <a:pt x="1430515" y="1879600"/>
                  </a:lnTo>
                  <a:lnTo>
                    <a:pt x="1382661" y="1866900"/>
                  </a:lnTo>
                  <a:lnTo>
                    <a:pt x="1344841" y="1854200"/>
                  </a:lnTo>
                  <a:lnTo>
                    <a:pt x="1288084" y="1828800"/>
                  </a:lnTo>
                  <a:lnTo>
                    <a:pt x="1269885" y="1816100"/>
                  </a:lnTo>
                  <a:lnTo>
                    <a:pt x="1251267" y="1803400"/>
                  </a:lnTo>
                  <a:lnTo>
                    <a:pt x="1231303" y="1803400"/>
                  </a:lnTo>
                  <a:lnTo>
                    <a:pt x="1209014" y="1790700"/>
                  </a:lnTo>
                  <a:lnTo>
                    <a:pt x="1175854" y="1790700"/>
                  </a:lnTo>
                  <a:lnTo>
                    <a:pt x="1161148" y="1778000"/>
                  </a:lnTo>
                  <a:lnTo>
                    <a:pt x="1147724" y="1765300"/>
                  </a:lnTo>
                  <a:lnTo>
                    <a:pt x="1146492" y="1765300"/>
                  </a:lnTo>
                  <a:lnTo>
                    <a:pt x="1148118" y="1752600"/>
                  </a:lnTo>
                  <a:lnTo>
                    <a:pt x="1547634" y="1752600"/>
                  </a:lnTo>
                  <a:lnTo>
                    <a:pt x="1449539" y="1803400"/>
                  </a:lnTo>
                  <a:lnTo>
                    <a:pt x="1446555" y="1803400"/>
                  </a:lnTo>
                  <a:lnTo>
                    <a:pt x="1449146" y="1816100"/>
                  </a:lnTo>
                  <a:lnTo>
                    <a:pt x="1463751" y="1816100"/>
                  </a:lnTo>
                  <a:lnTo>
                    <a:pt x="1612163" y="1752600"/>
                  </a:lnTo>
                  <a:lnTo>
                    <a:pt x="1669745" y="1752600"/>
                  </a:lnTo>
                  <a:lnTo>
                    <a:pt x="1572107" y="1803400"/>
                  </a:lnTo>
                  <a:lnTo>
                    <a:pt x="1566075" y="1816100"/>
                  </a:lnTo>
                  <a:lnTo>
                    <a:pt x="1563738" y="1816100"/>
                  </a:lnTo>
                  <a:lnTo>
                    <a:pt x="1566849" y="1828800"/>
                  </a:lnTo>
                  <a:lnTo>
                    <a:pt x="1583537" y="1828800"/>
                  </a:lnTo>
                  <a:lnTo>
                    <a:pt x="1723237" y="1752600"/>
                  </a:lnTo>
                  <a:lnTo>
                    <a:pt x="1786610" y="1752600"/>
                  </a:lnTo>
                  <a:lnTo>
                    <a:pt x="1788160" y="1765300"/>
                  </a:lnTo>
                  <a:lnTo>
                    <a:pt x="1788160" y="1684058"/>
                  </a:lnTo>
                  <a:lnTo>
                    <a:pt x="1735874" y="1684058"/>
                  </a:lnTo>
                  <a:lnTo>
                    <a:pt x="1742071" y="1676400"/>
                  </a:lnTo>
                  <a:lnTo>
                    <a:pt x="1845297" y="1676400"/>
                  </a:lnTo>
                  <a:lnTo>
                    <a:pt x="1946287" y="1651000"/>
                  </a:lnTo>
                  <a:lnTo>
                    <a:pt x="2097773" y="1612900"/>
                  </a:lnTo>
                  <a:lnTo>
                    <a:pt x="2601353" y="2667000"/>
                  </a:lnTo>
                  <a:lnTo>
                    <a:pt x="2621953" y="2590800"/>
                  </a:lnTo>
                  <a:lnTo>
                    <a:pt x="2752356" y="2108200"/>
                  </a:lnTo>
                  <a:lnTo>
                    <a:pt x="2901810" y="2273300"/>
                  </a:lnTo>
                  <a:lnTo>
                    <a:pt x="2924276" y="2273300"/>
                  </a:lnTo>
                  <a:lnTo>
                    <a:pt x="2924530" y="2260600"/>
                  </a:lnTo>
                  <a:close/>
                </a:path>
                <a:path w="3177540" h="6604000">
                  <a:moveTo>
                    <a:pt x="3177324" y="6604000"/>
                  </a:moveTo>
                  <a:lnTo>
                    <a:pt x="3171177" y="6540500"/>
                  </a:lnTo>
                  <a:lnTo>
                    <a:pt x="3166986" y="6489700"/>
                  </a:lnTo>
                  <a:lnTo>
                    <a:pt x="3162630" y="6438900"/>
                  </a:lnTo>
                  <a:lnTo>
                    <a:pt x="3158096" y="6388100"/>
                  </a:lnTo>
                  <a:lnTo>
                    <a:pt x="3153397" y="6337300"/>
                  </a:lnTo>
                  <a:lnTo>
                    <a:pt x="3148520" y="6286500"/>
                  </a:lnTo>
                  <a:lnTo>
                    <a:pt x="3143504" y="6235700"/>
                  </a:lnTo>
                  <a:lnTo>
                    <a:pt x="3138309" y="6172200"/>
                  </a:lnTo>
                  <a:lnTo>
                    <a:pt x="3132963" y="6121400"/>
                  </a:lnTo>
                  <a:lnTo>
                    <a:pt x="3127464" y="6057900"/>
                  </a:lnTo>
                  <a:lnTo>
                    <a:pt x="3121812" y="5994400"/>
                  </a:lnTo>
                  <a:lnTo>
                    <a:pt x="3116008" y="5930900"/>
                  </a:lnTo>
                  <a:lnTo>
                    <a:pt x="3110065" y="5880100"/>
                  </a:lnTo>
                  <a:lnTo>
                    <a:pt x="3103969" y="5816600"/>
                  </a:lnTo>
                  <a:lnTo>
                    <a:pt x="3097733" y="5753100"/>
                  </a:lnTo>
                  <a:lnTo>
                    <a:pt x="3091357" y="5689600"/>
                  </a:lnTo>
                  <a:lnTo>
                    <a:pt x="3084830" y="5613400"/>
                  </a:lnTo>
                  <a:lnTo>
                    <a:pt x="3078188" y="5549900"/>
                  </a:lnTo>
                  <a:lnTo>
                    <a:pt x="3071393" y="5486400"/>
                  </a:lnTo>
                  <a:lnTo>
                    <a:pt x="3064484" y="5422900"/>
                  </a:lnTo>
                  <a:lnTo>
                    <a:pt x="3057436" y="5346700"/>
                  </a:lnTo>
                  <a:lnTo>
                    <a:pt x="3050260" y="5283200"/>
                  </a:lnTo>
                  <a:lnTo>
                    <a:pt x="3042970" y="5219700"/>
                  </a:lnTo>
                  <a:lnTo>
                    <a:pt x="3035554" y="5143500"/>
                  </a:lnTo>
                  <a:lnTo>
                    <a:pt x="3028023" y="5080000"/>
                  </a:lnTo>
                  <a:lnTo>
                    <a:pt x="3020364" y="5016500"/>
                  </a:lnTo>
                  <a:lnTo>
                    <a:pt x="3012605" y="4940300"/>
                  </a:lnTo>
                  <a:lnTo>
                    <a:pt x="3004731" y="4876800"/>
                  </a:lnTo>
                  <a:lnTo>
                    <a:pt x="2996742" y="4800600"/>
                  </a:lnTo>
                  <a:lnTo>
                    <a:pt x="2988653" y="4737100"/>
                  </a:lnTo>
                  <a:lnTo>
                    <a:pt x="2980448" y="4660900"/>
                  </a:lnTo>
                  <a:lnTo>
                    <a:pt x="2972155" y="4597400"/>
                  </a:lnTo>
                  <a:lnTo>
                    <a:pt x="2963761" y="4533900"/>
                  </a:lnTo>
                  <a:lnTo>
                    <a:pt x="2955264" y="4457700"/>
                  </a:lnTo>
                  <a:lnTo>
                    <a:pt x="2946666" y="4394200"/>
                  </a:lnTo>
                  <a:lnTo>
                    <a:pt x="2937992" y="4330700"/>
                  </a:lnTo>
                  <a:lnTo>
                    <a:pt x="2929217" y="4254500"/>
                  </a:lnTo>
                  <a:lnTo>
                    <a:pt x="2920352" y="4191000"/>
                  </a:lnTo>
                  <a:lnTo>
                    <a:pt x="2911411" y="4127500"/>
                  </a:lnTo>
                  <a:lnTo>
                    <a:pt x="2902381" y="4064000"/>
                  </a:lnTo>
                  <a:lnTo>
                    <a:pt x="2893276" y="4000500"/>
                  </a:lnTo>
                  <a:lnTo>
                    <a:pt x="2884093" y="3937000"/>
                  </a:lnTo>
                  <a:lnTo>
                    <a:pt x="2874822" y="3873500"/>
                  </a:lnTo>
                  <a:lnTo>
                    <a:pt x="2865501" y="3810000"/>
                  </a:lnTo>
                  <a:lnTo>
                    <a:pt x="2856090" y="3746500"/>
                  </a:lnTo>
                  <a:lnTo>
                    <a:pt x="2846616" y="3695700"/>
                  </a:lnTo>
                  <a:lnTo>
                    <a:pt x="2837078" y="3632200"/>
                  </a:lnTo>
                  <a:lnTo>
                    <a:pt x="2827477" y="3581400"/>
                  </a:lnTo>
                  <a:lnTo>
                    <a:pt x="2817812" y="3517900"/>
                  </a:lnTo>
                  <a:lnTo>
                    <a:pt x="2808097" y="3467100"/>
                  </a:lnTo>
                  <a:lnTo>
                    <a:pt x="2798318" y="3416300"/>
                  </a:lnTo>
                  <a:lnTo>
                    <a:pt x="2788475" y="3365500"/>
                  </a:lnTo>
                  <a:lnTo>
                    <a:pt x="2778595" y="3314700"/>
                  </a:lnTo>
                  <a:lnTo>
                    <a:pt x="2768663" y="3263900"/>
                  </a:lnTo>
                  <a:lnTo>
                    <a:pt x="2758694" y="3213100"/>
                  </a:lnTo>
                  <a:lnTo>
                    <a:pt x="2748661" y="3175000"/>
                  </a:lnTo>
                  <a:lnTo>
                    <a:pt x="2738602" y="3124200"/>
                  </a:lnTo>
                  <a:lnTo>
                    <a:pt x="2728493" y="3086100"/>
                  </a:lnTo>
                  <a:lnTo>
                    <a:pt x="2718358" y="3048000"/>
                  </a:lnTo>
                  <a:lnTo>
                    <a:pt x="2708186" y="3009900"/>
                  </a:lnTo>
                  <a:lnTo>
                    <a:pt x="2697975" y="2971800"/>
                  </a:lnTo>
                  <a:lnTo>
                    <a:pt x="2687739" y="2933700"/>
                  </a:lnTo>
                  <a:lnTo>
                    <a:pt x="2677477" y="2908300"/>
                  </a:lnTo>
                  <a:lnTo>
                    <a:pt x="2667190" y="2870200"/>
                  </a:lnTo>
                  <a:lnTo>
                    <a:pt x="2646540" y="2819400"/>
                  </a:lnTo>
                  <a:lnTo>
                    <a:pt x="2644914" y="2819400"/>
                  </a:lnTo>
                  <a:lnTo>
                    <a:pt x="2641409" y="2806700"/>
                  </a:lnTo>
                  <a:lnTo>
                    <a:pt x="1364030" y="2590800"/>
                  </a:lnTo>
                  <a:lnTo>
                    <a:pt x="1213751" y="2565400"/>
                  </a:lnTo>
                  <a:lnTo>
                    <a:pt x="1203756" y="2565400"/>
                  </a:lnTo>
                  <a:lnTo>
                    <a:pt x="1199235" y="2578100"/>
                  </a:lnTo>
                  <a:lnTo>
                    <a:pt x="1194396" y="2578100"/>
                  </a:lnTo>
                  <a:lnTo>
                    <a:pt x="1186967" y="2590800"/>
                  </a:lnTo>
                  <a:lnTo>
                    <a:pt x="1177239" y="2616200"/>
                  </a:lnTo>
                  <a:lnTo>
                    <a:pt x="1165517" y="2641600"/>
                  </a:lnTo>
                  <a:lnTo>
                    <a:pt x="1152118" y="2667000"/>
                  </a:lnTo>
                  <a:lnTo>
                    <a:pt x="1137348" y="2692400"/>
                  </a:lnTo>
                  <a:lnTo>
                    <a:pt x="1121511" y="2730500"/>
                  </a:lnTo>
                  <a:lnTo>
                    <a:pt x="1104925" y="2768600"/>
                  </a:lnTo>
                  <a:lnTo>
                    <a:pt x="1087894" y="2819400"/>
                  </a:lnTo>
                  <a:lnTo>
                    <a:pt x="1070724" y="2870200"/>
                  </a:lnTo>
                  <a:lnTo>
                    <a:pt x="1053719" y="2921000"/>
                  </a:lnTo>
                  <a:lnTo>
                    <a:pt x="1037183" y="2971800"/>
                  </a:lnTo>
                  <a:lnTo>
                    <a:pt x="1021435" y="3035300"/>
                  </a:lnTo>
                  <a:lnTo>
                    <a:pt x="1006792" y="3086100"/>
                  </a:lnTo>
                  <a:lnTo>
                    <a:pt x="993533" y="3149600"/>
                  </a:lnTo>
                  <a:lnTo>
                    <a:pt x="982002" y="3225800"/>
                  </a:lnTo>
                  <a:lnTo>
                    <a:pt x="972464" y="3289300"/>
                  </a:lnTo>
                  <a:lnTo>
                    <a:pt x="965263" y="3365500"/>
                  </a:lnTo>
                  <a:lnTo>
                    <a:pt x="960704" y="3441700"/>
                  </a:lnTo>
                  <a:lnTo>
                    <a:pt x="959065" y="3517900"/>
                  </a:lnTo>
                  <a:lnTo>
                    <a:pt x="960691" y="3594100"/>
                  </a:lnTo>
                  <a:lnTo>
                    <a:pt x="962101" y="3619500"/>
                  </a:lnTo>
                  <a:lnTo>
                    <a:pt x="964171" y="3657600"/>
                  </a:lnTo>
                  <a:lnTo>
                    <a:pt x="966876" y="3683000"/>
                  </a:lnTo>
                  <a:lnTo>
                    <a:pt x="970203" y="3721100"/>
                  </a:lnTo>
                  <a:lnTo>
                    <a:pt x="974115" y="3759200"/>
                  </a:lnTo>
                  <a:lnTo>
                    <a:pt x="978611" y="3797300"/>
                  </a:lnTo>
                  <a:lnTo>
                    <a:pt x="983665" y="3848100"/>
                  </a:lnTo>
                  <a:lnTo>
                    <a:pt x="989241" y="3886200"/>
                  </a:lnTo>
                  <a:lnTo>
                    <a:pt x="995337" y="3937000"/>
                  </a:lnTo>
                  <a:lnTo>
                    <a:pt x="1001928" y="3987800"/>
                  </a:lnTo>
                  <a:lnTo>
                    <a:pt x="1008989" y="4038600"/>
                  </a:lnTo>
                  <a:lnTo>
                    <a:pt x="1016508" y="4089400"/>
                  </a:lnTo>
                  <a:lnTo>
                    <a:pt x="1024470" y="4140200"/>
                  </a:lnTo>
                  <a:lnTo>
                    <a:pt x="1032827" y="4191000"/>
                  </a:lnTo>
                  <a:lnTo>
                    <a:pt x="1041590" y="4254500"/>
                  </a:lnTo>
                  <a:lnTo>
                    <a:pt x="1050721" y="4318000"/>
                  </a:lnTo>
                  <a:lnTo>
                    <a:pt x="1060196" y="4368800"/>
                  </a:lnTo>
                  <a:lnTo>
                    <a:pt x="1070013" y="4432300"/>
                  </a:lnTo>
                  <a:lnTo>
                    <a:pt x="1080147" y="4495800"/>
                  </a:lnTo>
                  <a:lnTo>
                    <a:pt x="1090561" y="4559300"/>
                  </a:lnTo>
                  <a:lnTo>
                    <a:pt x="1101255" y="4622800"/>
                  </a:lnTo>
                  <a:lnTo>
                    <a:pt x="1112189" y="4686300"/>
                  </a:lnTo>
                  <a:lnTo>
                    <a:pt x="1123365" y="4762500"/>
                  </a:lnTo>
                  <a:lnTo>
                    <a:pt x="1134745" y="4826000"/>
                  </a:lnTo>
                  <a:lnTo>
                    <a:pt x="1146327" y="4889500"/>
                  </a:lnTo>
                  <a:lnTo>
                    <a:pt x="1158062" y="4953000"/>
                  </a:lnTo>
                  <a:lnTo>
                    <a:pt x="1169962" y="5029200"/>
                  </a:lnTo>
                  <a:lnTo>
                    <a:pt x="1181989" y="5092700"/>
                  </a:lnTo>
                  <a:lnTo>
                    <a:pt x="1194117" y="5168900"/>
                  </a:lnTo>
                  <a:lnTo>
                    <a:pt x="1206347" y="5232400"/>
                  </a:lnTo>
                  <a:lnTo>
                    <a:pt x="1218628" y="5308600"/>
                  </a:lnTo>
                  <a:lnTo>
                    <a:pt x="1230972" y="5372100"/>
                  </a:lnTo>
                  <a:lnTo>
                    <a:pt x="1243342" y="5435600"/>
                  </a:lnTo>
                  <a:lnTo>
                    <a:pt x="1255725" y="5511800"/>
                  </a:lnTo>
                  <a:lnTo>
                    <a:pt x="1268082" y="5575300"/>
                  </a:lnTo>
                  <a:lnTo>
                    <a:pt x="1280414" y="5651500"/>
                  </a:lnTo>
                  <a:lnTo>
                    <a:pt x="1292694" y="5715000"/>
                  </a:lnTo>
                  <a:lnTo>
                    <a:pt x="1304912" y="5778500"/>
                  </a:lnTo>
                  <a:lnTo>
                    <a:pt x="1317015" y="5842000"/>
                  </a:lnTo>
                  <a:lnTo>
                    <a:pt x="1329016" y="5905500"/>
                  </a:lnTo>
                  <a:lnTo>
                    <a:pt x="1340891" y="5969000"/>
                  </a:lnTo>
                  <a:lnTo>
                    <a:pt x="1352600" y="6032500"/>
                  </a:lnTo>
                  <a:lnTo>
                    <a:pt x="1364145" y="6096000"/>
                  </a:lnTo>
                  <a:lnTo>
                    <a:pt x="1375486" y="6159500"/>
                  </a:lnTo>
                  <a:lnTo>
                    <a:pt x="1386624" y="6223000"/>
                  </a:lnTo>
                  <a:lnTo>
                    <a:pt x="1397520" y="6273800"/>
                  </a:lnTo>
                  <a:lnTo>
                    <a:pt x="1418526" y="6388100"/>
                  </a:lnTo>
                  <a:lnTo>
                    <a:pt x="1460627" y="6604000"/>
                  </a:lnTo>
                  <a:lnTo>
                    <a:pt x="1485734" y="6604000"/>
                  </a:lnTo>
                  <a:lnTo>
                    <a:pt x="1473111" y="6540500"/>
                  </a:lnTo>
                  <a:lnTo>
                    <a:pt x="1454734" y="6451600"/>
                  </a:lnTo>
                  <a:lnTo>
                    <a:pt x="1435163" y="6337300"/>
                  </a:lnTo>
                  <a:lnTo>
                    <a:pt x="1414538" y="6235700"/>
                  </a:lnTo>
                  <a:lnTo>
                    <a:pt x="1403896" y="6172200"/>
                  </a:lnTo>
                  <a:lnTo>
                    <a:pt x="1393037" y="6121400"/>
                  </a:lnTo>
                  <a:lnTo>
                    <a:pt x="1381988" y="6057900"/>
                  </a:lnTo>
                  <a:lnTo>
                    <a:pt x="1370774" y="5994400"/>
                  </a:lnTo>
                  <a:lnTo>
                    <a:pt x="1359408" y="5943600"/>
                  </a:lnTo>
                  <a:lnTo>
                    <a:pt x="1347901" y="5880100"/>
                  </a:lnTo>
                  <a:lnTo>
                    <a:pt x="1336281" y="5816600"/>
                  </a:lnTo>
                  <a:lnTo>
                    <a:pt x="1324571" y="5753100"/>
                  </a:lnTo>
                  <a:lnTo>
                    <a:pt x="1312773" y="5689600"/>
                  </a:lnTo>
                  <a:lnTo>
                    <a:pt x="1300924" y="5626100"/>
                  </a:lnTo>
                  <a:lnTo>
                    <a:pt x="1289024" y="5549900"/>
                  </a:lnTo>
                  <a:lnTo>
                    <a:pt x="1253261" y="5359400"/>
                  </a:lnTo>
                  <a:lnTo>
                    <a:pt x="1241374" y="5295900"/>
                  </a:lnTo>
                  <a:lnTo>
                    <a:pt x="1229525" y="5219700"/>
                  </a:lnTo>
                  <a:lnTo>
                    <a:pt x="1217752" y="5156200"/>
                  </a:lnTo>
                  <a:lnTo>
                    <a:pt x="1206068" y="5092700"/>
                  </a:lnTo>
                  <a:lnTo>
                    <a:pt x="1194485" y="5029200"/>
                  </a:lnTo>
                  <a:lnTo>
                    <a:pt x="1183017" y="4953000"/>
                  </a:lnTo>
                  <a:lnTo>
                    <a:pt x="1171689" y="4889500"/>
                  </a:lnTo>
                  <a:lnTo>
                    <a:pt x="1160526" y="4826000"/>
                  </a:lnTo>
                  <a:lnTo>
                    <a:pt x="1149527" y="4762500"/>
                  </a:lnTo>
                  <a:lnTo>
                    <a:pt x="1138720" y="4699000"/>
                  </a:lnTo>
                  <a:lnTo>
                    <a:pt x="1128141" y="4635500"/>
                  </a:lnTo>
                  <a:lnTo>
                    <a:pt x="1117777" y="4572000"/>
                  </a:lnTo>
                  <a:lnTo>
                    <a:pt x="1107655" y="4508500"/>
                  </a:lnTo>
                  <a:lnTo>
                    <a:pt x="1097813" y="4457700"/>
                  </a:lnTo>
                  <a:lnTo>
                    <a:pt x="1088250" y="4394200"/>
                  </a:lnTo>
                  <a:lnTo>
                    <a:pt x="1078992" y="4330700"/>
                  </a:lnTo>
                  <a:lnTo>
                    <a:pt x="1070051" y="4279900"/>
                  </a:lnTo>
                  <a:lnTo>
                    <a:pt x="1061440" y="4216400"/>
                  </a:lnTo>
                  <a:lnTo>
                    <a:pt x="1053198" y="4165600"/>
                  </a:lnTo>
                  <a:lnTo>
                    <a:pt x="1045324" y="4114800"/>
                  </a:lnTo>
                  <a:lnTo>
                    <a:pt x="1037844" y="4064000"/>
                  </a:lnTo>
                  <a:lnTo>
                    <a:pt x="1030782" y="4013200"/>
                  </a:lnTo>
                  <a:lnTo>
                    <a:pt x="1024140" y="3962400"/>
                  </a:lnTo>
                  <a:lnTo>
                    <a:pt x="1017955" y="3911600"/>
                  </a:lnTo>
                  <a:lnTo>
                    <a:pt x="1012228" y="3873500"/>
                  </a:lnTo>
                  <a:lnTo>
                    <a:pt x="1006983" y="3835400"/>
                  </a:lnTo>
                  <a:lnTo>
                    <a:pt x="1002245" y="3784600"/>
                  </a:lnTo>
                  <a:lnTo>
                    <a:pt x="998029" y="3746500"/>
                  </a:lnTo>
                  <a:lnTo>
                    <a:pt x="994346" y="3721100"/>
                  </a:lnTo>
                  <a:lnTo>
                    <a:pt x="991222" y="3683000"/>
                  </a:lnTo>
                  <a:lnTo>
                    <a:pt x="988669" y="3644900"/>
                  </a:lnTo>
                  <a:lnTo>
                    <a:pt x="986701" y="3619500"/>
                  </a:lnTo>
                  <a:lnTo>
                    <a:pt x="985354" y="3594100"/>
                  </a:lnTo>
                  <a:lnTo>
                    <a:pt x="983754" y="3517900"/>
                  </a:lnTo>
                  <a:lnTo>
                    <a:pt x="985189" y="3441700"/>
                  </a:lnTo>
                  <a:lnTo>
                    <a:pt x="989393" y="3378200"/>
                  </a:lnTo>
                  <a:lnTo>
                    <a:pt x="996073" y="3302000"/>
                  </a:lnTo>
                  <a:lnTo>
                    <a:pt x="1004963" y="3238500"/>
                  </a:lnTo>
                  <a:lnTo>
                    <a:pt x="1015758" y="3175000"/>
                  </a:lnTo>
                  <a:lnTo>
                    <a:pt x="1028204" y="3111500"/>
                  </a:lnTo>
                  <a:lnTo>
                    <a:pt x="1042022" y="3048000"/>
                  </a:lnTo>
                  <a:lnTo>
                    <a:pt x="1056906" y="2997200"/>
                  </a:lnTo>
                  <a:lnTo>
                    <a:pt x="1072591" y="2933700"/>
                  </a:lnTo>
                  <a:lnTo>
                    <a:pt x="1088809" y="2882900"/>
                  </a:lnTo>
                  <a:lnTo>
                    <a:pt x="1105255" y="2844800"/>
                  </a:lnTo>
                  <a:lnTo>
                    <a:pt x="1121676" y="2794000"/>
                  </a:lnTo>
                  <a:lnTo>
                    <a:pt x="1137767" y="2755900"/>
                  </a:lnTo>
                  <a:lnTo>
                    <a:pt x="1153261" y="2717800"/>
                  </a:lnTo>
                  <a:lnTo>
                    <a:pt x="1167879" y="2692400"/>
                  </a:lnTo>
                  <a:lnTo>
                    <a:pt x="1181341" y="2654300"/>
                  </a:lnTo>
                  <a:lnTo>
                    <a:pt x="1193355" y="2641600"/>
                  </a:lnTo>
                  <a:lnTo>
                    <a:pt x="1203655" y="2616200"/>
                  </a:lnTo>
                  <a:lnTo>
                    <a:pt x="1211948" y="2603500"/>
                  </a:lnTo>
                  <a:lnTo>
                    <a:pt x="1217968" y="2590800"/>
                  </a:lnTo>
                  <a:lnTo>
                    <a:pt x="2626410" y="2832100"/>
                  </a:lnTo>
                  <a:lnTo>
                    <a:pt x="2646337" y="2882900"/>
                  </a:lnTo>
                  <a:lnTo>
                    <a:pt x="2656268" y="2921000"/>
                  </a:lnTo>
                  <a:lnTo>
                    <a:pt x="2666174" y="2946400"/>
                  </a:lnTo>
                  <a:lnTo>
                    <a:pt x="2676067" y="2984500"/>
                  </a:lnTo>
                  <a:lnTo>
                    <a:pt x="2685923" y="3022600"/>
                  </a:lnTo>
                  <a:lnTo>
                    <a:pt x="2695752" y="3048000"/>
                  </a:lnTo>
                  <a:lnTo>
                    <a:pt x="2705544" y="3098800"/>
                  </a:lnTo>
                  <a:lnTo>
                    <a:pt x="2715310" y="3136900"/>
                  </a:lnTo>
                  <a:lnTo>
                    <a:pt x="2725039" y="3175000"/>
                  </a:lnTo>
                  <a:lnTo>
                    <a:pt x="2734716" y="3225800"/>
                  </a:lnTo>
                  <a:lnTo>
                    <a:pt x="2744368" y="3263900"/>
                  </a:lnTo>
                  <a:lnTo>
                    <a:pt x="2753969" y="3314700"/>
                  </a:lnTo>
                  <a:lnTo>
                    <a:pt x="2763532" y="3365500"/>
                  </a:lnTo>
                  <a:lnTo>
                    <a:pt x="2773045" y="3416300"/>
                  </a:lnTo>
                  <a:lnTo>
                    <a:pt x="2782506" y="3467100"/>
                  </a:lnTo>
                  <a:lnTo>
                    <a:pt x="2791917" y="3517900"/>
                  </a:lnTo>
                  <a:lnTo>
                    <a:pt x="2801277" y="3568700"/>
                  </a:lnTo>
                  <a:lnTo>
                    <a:pt x="2810586" y="3619500"/>
                  </a:lnTo>
                  <a:lnTo>
                    <a:pt x="2819819" y="3683000"/>
                  </a:lnTo>
                  <a:lnTo>
                    <a:pt x="2829001" y="3733800"/>
                  </a:lnTo>
                  <a:lnTo>
                    <a:pt x="2838132" y="3797300"/>
                  </a:lnTo>
                  <a:lnTo>
                    <a:pt x="2847187" y="3860800"/>
                  </a:lnTo>
                  <a:lnTo>
                    <a:pt x="2856179" y="3911600"/>
                  </a:lnTo>
                  <a:lnTo>
                    <a:pt x="2865094" y="3975100"/>
                  </a:lnTo>
                  <a:lnTo>
                    <a:pt x="2873946" y="4038600"/>
                  </a:lnTo>
                  <a:lnTo>
                    <a:pt x="2882709" y="4102100"/>
                  </a:lnTo>
                  <a:lnTo>
                    <a:pt x="2891409" y="4165600"/>
                  </a:lnTo>
                  <a:lnTo>
                    <a:pt x="2900032" y="4229100"/>
                  </a:lnTo>
                  <a:lnTo>
                    <a:pt x="2908579" y="4292600"/>
                  </a:lnTo>
                  <a:lnTo>
                    <a:pt x="2917037" y="4356100"/>
                  </a:lnTo>
                  <a:lnTo>
                    <a:pt x="2925407" y="4419600"/>
                  </a:lnTo>
                  <a:lnTo>
                    <a:pt x="2933687" y="4483100"/>
                  </a:lnTo>
                  <a:lnTo>
                    <a:pt x="2941891" y="4546600"/>
                  </a:lnTo>
                  <a:lnTo>
                    <a:pt x="2949994" y="4622800"/>
                  </a:lnTo>
                  <a:lnTo>
                    <a:pt x="2958007" y="4686300"/>
                  </a:lnTo>
                  <a:lnTo>
                    <a:pt x="2965920" y="4749800"/>
                  </a:lnTo>
                  <a:lnTo>
                    <a:pt x="2973743" y="4813300"/>
                  </a:lnTo>
                  <a:lnTo>
                    <a:pt x="2981452" y="4889500"/>
                  </a:lnTo>
                  <a:lnTo>
                    <a:pt x="2989072" y="4953000"/>
                  </a:lnTo>
                  <a:lnTo>
                    <a:pt x="2996577" y="5016500"/>
                  </a:lnTo>
                  <a:lnTo>
                    <a:pt x="3003981" y="5080000"/>
                  </a:lnTo>
                  <a:lnTo>
                    <a:pt x="3011284" y="5156200"/>
                  </a:lnTo>
                  <a:lnTo>
                    <a:pt x="3018459" y="5219700"/>
                  </a:lnTo>
                  <a:lnTo>
                    <a:pt x="3025533" y="5283200"/>
                  </a:lnTo>
                  <a:lnTo>
                    <a:pt x="3032480" y="5346700"/>
                  </a:lnTo>
                  <a:lnTo>
                    <a:pt x="3039326" y="5410200"/>
                  </a:lnTo>
                  <a:lnTo>
                    <a:pt x="3046031" y="5486400"/>
                  </a:lnTo>
                  <a:lnTo>
                    <a:pt x="3052635" y="5549900"/>
                  </a:lnTo>
                  <a:lnTo>
                    <a:pt x="3059099" y="5613400"/>
                  </a:lnTo>
                  <a:lnTo>
                    <a:pt x="3065437" y="5676900"/>
                  </a:lnTo>
                  <a:lnTo>
                    <a:pt x="3071660" y="5740400"/>
                  </a:lnTo>
                  <a:lnTo>
                    <a:pt x="3077730" y="5791200"/>
                  </a:lnTo>
                  <a:lnTo>
                    <a:pt x="3083687" y="5854700"/>
                  </a:lnTo>
                  <a:lnTo>
                    <a:pt x="3089491" y="5918200"/>
                  </a:lnTo>
                  <a:lnTo>
                    <a:pt x="3095167" y="5981700"/>
                  </a:lnTo>
                  <a:lnTo>
                    <a:pt x="3100705" y="6032500"/>
                  </a:lnTo>
                  <a:lnTo>
                    <a:pt x="3106102" y="6096000"/>
                  </a:lnTo>
                  <a:lnTo>
                    <a:pt x="3111347" y="6146800"/>
                  </a:lnTo>
                  <a:lnTo>
                    <a:pt x="3116440" y="6210300"/>
                  </a:lnTo>
                  <a:lnTo>
                    <a:pt x="3121393" y="6261100"/>
                  </a:lnTo>
                  <a:lnTo>
                    <a:pt x="3126194" y="6311900"/>
                  </a:lnTo>
                  <a:lnTo>
                    <a:pt x="3130842" y="6362700"/>
                  </a:lnTo>
                  <a:lnTo>
                    <a:pt x="3135338" y="6413500"/>
                  </a:lnTo>
                  <a:lnTo>
                    <a:pt x="3139668" y="6464300"/>
                  </a:lnTo>
                  <a:lnTo>
                    <a:pt x="3143847" y="6515100"/>
                  </a:lnTo>
                  <a:lnTo>
                    <a:pt x="3147860" y="6553200"/>
                  </a:lnTo>
                  <a:lnTo>
                    <a:pt x="3152559" y="6604000"/>
                  </a:lnTo>
                  <a:lnTo>
                    <a:pt x="3177324" y="6604000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2118504" y="816344"/>
            <a:ext cx="4971608" cy="2028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15700"/>
              </a:lnSpc>
              <a:spcBef>
                <a:spcPts val="100"/>
              </a:spcBef>
            </a:pPr>
            <a:r>
              <a:rPr sz="2300" b="0" spc="30" dirty="0">
                <a:latin typeface="Microsoft Sans Serif"/>
                <a:cs typeface="Microsoft Sans Serif"/>
              </a:rPr>
              <a:t>Concesión</a:t>
            </a:r>
            <a:r>
              <a:rPr sz="2300" b="0" spc="-75" dirty="0">
                <a:latin typeface="Microsoft Sans Serif"/>
                <a:cs typeface="Microsoft Sans Serif"/>
              </a:rPr>
              <a:t> </a:t>
            </a:r>
            <a:r>
              <a:rPr sz="2300" b="0" spc="95" dirty="0">
                <a:latin typeface="Microsoft Sans Serif"/>
                <a:cs typeface="Microsoft Sans Serif"/>
              </a:rPr>
              <a:t>de</a:t>
            </a:r>
            <a:r>
              <a:rPr sz="2300" b="0" spc="-75" dirty="0">
                <a:latin typeface="Microsoft Sans Serif"/>
                <a:cs typeface="Microsoft Sans Serif"/>
              </a:rPr>
              <a:t> </a:t>
            </a:r>
            <a:r>
              <a:rPr sz="2300" b="0" spc="25" dirty="0">
                <a:latin typeface="Microsoft Sans Serif"/>
                <a:cs typeface="Microsoft Sans Serif"/>
              </a:rPr>
              <a:t>ayudas</a:t>
            </a:r>
            <a:r>
              <a:rPr sz="2300" b="0" spc="-75" dirty="0">
                <a:latin typeface="Microsoft Sans Serif"/>
                <a:cs typeface="Microsoft Sans Serif"/>
              </a:rPr>
              <a:t> </a:t>
            </a:r>
            <a:r>
              <a:rPr sz="2300" b="0" spc="-45" dirty="0">
                <a:latin typeface="Microsoft Sans Serif"/>
                <a:cs typeface="Microsoft Sans Serif"/>
              </a:rPr>
              <a:t>a</a:t>
            </a:r>
            <a:r>
              <a:rPr sz="2300" b="0" spc="-70" dirty="0">
                <a:latin typeface="Microsoft Sans Serif"/>
                <a:cs typeface="Microsoft Sans Serif"/>
              </a:rPr>
              <a:t> </a:t>
            </a:r>
            <a:r>
              <a:rPr sz="2300" b="0" spc="-45" dirty="0">
                <a:latin typeface="Microsoft Sans Serif"/>
                <a:cs typeface="Microsoft Sans Serif"/>
              </a:rPr>
              <a:t>la </a:t>
            </a:r>
            <a:r>
              <a:rPr sz="2300" b="0" spc="-705" dirty="0">
                <a:latin typeface="Microsoft Sans Serif"/>
                <a:cs typeface="Microsoft Sans Serif"/>
              </a:rPr>
              <a:t> </a:t>
            </a:r>
            <a:r>
              <a:rPr sz="2300" b="0" spc="75" dirty="0">
                <a:latin typeface="Microsoft Sans Serif"/>
                <a:cs typeface="Microsoft Sans Serif"/>
              </a:rPr>
              <a:t>contratación</a:t>
            </a:r>
            <a:r>
              <a:rPr sz="2300" b="0" spc="-65" dirty="0">
                <a:latin typeface="Microsoft Sans Serif"/>
                <a:cs typeface="Microsoft Sans Serif"/>
              </a:rPr>
              <a:t> </a:t>
            </a:r>
            <a:r>
              <a:rPr sz="2300" b="0" spc="95" dirty="0">
                <a:latin typeface="Microsoft Sans Serif"/>
                <a:cs typeface="Microsoft Sans Serif"/>
              </a:rPr>
              <a:t>de</a:t>
            </a:r>
            <a:r>
              <a:rPr sz="2300" b="0" spc="-65" dirty="0">
                <a:latin typeface="Microsoft Sans Serif"/>
                <a:cs typeface="Microsoft Sans Serif"/>
              </a:rPr>
              <a:t> </a:t>
            </a:r>
            <a:r>
              <a:rPr sz="2300" b="0" spc="20" dirty="0">
                <a:latin typeface="Microsoft Sans Serif"/>
                <a:cs typeface="Microsoft Sans Serif"/>
              </a:rPr>
              <a:t>personas </a:t>
            </a:r>
            <a:r>
              <a:rPr sz="2300" b="0" spc="-700" dirty="0">
                <a:latin typeface="Microsoft Sans Serif"/>
                <a:cs typeface="Microsoft Sans Serif"/>
              </a:rPr>
              <a:t> </a:t>
            </a:r>
            <a:r>
              <a:rPr sz="2300" b="0" spc="35" dirty="0">
                <a:latin typeface="Microsoft Sans Serif"/>
                <a:cs typeface="Microsoft Sans Serif"/>
              </a:rPr>
              <a:t>desempleadas </a:t>
            </a:r>
            <a:r>
              <a:rPr sz="2300" b="0" spc="95" dirty="0">
                <a:latin typeface="Microsoft Sans Serif"/>
                <a:cs typeface="Microsoft Sans Serif"/>
              </a:rPr>
              <a:t>o </a:t>
            </a:r>
            <a:r>
              <a:rPr sz="2300" b="0" spc="55" dirty="0" err="1">
                <a:latin typeface="Microsoft Sans Serif"/>
                <a:cs typeface="Microsoft Sans Serif"/>
              </a:rPr>
              <a:t>demandantes</a:t>
            </a:r>
            <a:r>
              <a:rPr sz="2300" b="0" spc="55" dirty="0">
                <a:latin typeface="Microsoft Sans Serif"/>
                <a:cs typeface="Microsoft Sans Serif"/>
              </a:rPr>
              <a:t> </a:t>
            </a:r>
            <a:r>
              <a:rPr sz="2300" b="0" spc="95" dirty="0">
                <a:latin typeface="Microsoft Sans Serif"/>
                <a:cs typeface="Microsoft Sans Serif"/>
              </a:rPr>
              <a:t>de </a:t>
            </a:r>
            <a:r>
              <a:rPr sz="2300" b="0" spc="60" dirty="0" err="1">
                <a:latin typeface="Microsoft Sans Serif"/>
                <a:cs typeface="Microsoft Sans Serif"/>
              </a:rPr>
              <a:t>empleo</a:t>
            </a:r>
            <a:r>
              <a:rPr sz="2300" b="0" spc="60" dirty="0">
                <a:latin typeface="Microsoft Sans Serif"/>
                <a:cs typeface="Microsoft Sans Serif"/>
              </a:rPr>
              <a:t> </a:t>
            </a:r>
            <a:r>
              <a:rPr sz="2300" b="0" spc="-705" dirty="0">
                <a:latin typeface="Microsoft Sans Serif"/>
                <a:cs typeface="Microsoft Sans Serif"/>
              </a:rPr>
              <a:t> </a:t>
            </a:r>
            <a:r>
              <a:rPr lang="es-ES" sz="2300" b="0" spc="50" dirty="0">
                <a:latin typeface="Microsoft Sans Serif"/>
                <a:cs typeface="Microsoft Sans Serif"/>
              </a:rPr>
              <a:t>en determinados</a:t>
            </a:r>
            <a:r>
              <a:rPr sz="2300" b="0" spc="-70" dirty="0">
                <a:latin typeface="Microsoft Sans Serif"/>
                <a:cs typeface="Microsoft Sans Serif"/>
              </a:rPr>
              <a:t> </a:t>
            </a:r>
            <a:r>
              <a:rPr lang="es-ES" sz="2300" b="0" spc="65" dirty="0">
                <a:latin typeface="Microsoft Sans Serif"/>
                <a:cs typeface="Microsoft Sans Serif"/>
              </a:rPr>
              <a:t>d</a:t>
            </a:r>
            <a:r>
              <a:rPr sz="2300" b="0" spc="65" dirty="0" err="1">
                <a:latin typeface="Microsoft Sans Serif"/>
                <a:cs typeface="Microsoft Sans Serif"/>
              </a:rPr>
              <a:t>istrito</a:t>
            </a:r>
            <a:r>
              <a:rPr lang="es-ES" sz="2300" b="0" spc="65" dirty="0">
                <a:latin typeface="Microsoft Sans Serif"/>
                <a:cs typeface="Microsoft Sans Serif"/>
              </a:rPr>
              <a:t>s</a:t>
            </a:r>
            <a:r>
              <a:rPr sz="2300" b="0" spc="-65" dirty="0">
                <a:latin typeface="Microsoft Sans Serif"/>
                <a:cs typeface="Microsoft Sans Serif"/>
              </a:rPr>
              <a:t> </a:t>
            </a:r>
            <a:r>
              <a:rPr lang="es-ES" sz="2300" b="0" spc="95" dirty="0">
                <a:latin typeface="Microsoft Sans Serif"/>
                <a:cs typeface="Microsoft Sans Serif"/>
              </a:rPr>
              <a:t>de la ciudad de Madrid.</a:t>
            </a:r>
            <a:endParaRPr sz="2300" dirty="0">
              <a:latin typeface="Microsoft Sans Serif"/>
              <a:cs typeface="Microsoft Sans Serif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16D5033-B496-425D-93EE-764386C79A1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29500"/>
            <a:ext cx="2819400" cy="167540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object 24">
            <a:extLst>
              <a:ext uri="{FF2B5EF4-FFF2-40B4-BE49-F238E27FC236}">
                <a16:creationId xmlns:a16="http://schemas.microsoft.com/office/drawing/2014/main" id="{79FE3C3D-F45E-4C30-8096-CC09F403CF2F}"/>
              </a:ext>
            </a:extLst>
          </p:cNvPr>
          <p:cNvSpPr txBox="1"/>
          <p:nvPr/>
        </p:nvSpPr>
        <p:spPr>
          <a:xfrm>
            <a:off x="469749" y="466756"/>
            <a:ext cx="10109377" cy="2887329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 marR="5080">
              <a:lnSpc>
                <a:spcPts val="6980"/>
              </a:lnSpc>
              <a:spcBef>
                <a:spcPts val="1515"/>
              </a:spcBef>
            </a:pPr>
            <a:r>
              <a:rPr sz="6000" b="1" spc="-665" dirty="0">
                <a:solidFill>
                  <a:schemeClr val="bg2"/>
                </a:solidFill>
                <a:latin typeface="Arial"/>
                <a:cs typeface="Arial"/>
              </a:rPr>
              <a:t>¿</a:t>
            </a:r>
            <a:r>
              <a:rPr sz="6000" b="1" spc="25" dirty="0">
                <a:solidFill>
                  <a:schemeClr val="bg2"/>
                </a:solidFill>
                <a:latin typeface="Arial"/>
                <a:cs typeface="Arial"/>
              </a:rPr>
              <a:t>C</a:t>
            </a:r>
            <a:r>
              <a:rPr sz="6000" b="1" spc="-110" dirty="0">
                <a:solidFill>
                  <a:schemeClr val="bg2"/>
                </a:solidFill>
                <a:latin typeface="Arial"/>
                <a:cs typeface="Arial"/>
              </a:rPr>
              <a:t>o</a:t>
            </a:r>
            <a:r>
              <a:rPr sz="6000" b="1" spc="-95" dirty="0">
                <a:solidFill>
                  <a:schemeClr val="bg2"/>
                </a:solidFill>
                <a:latin typeface="Arial"/>
                <a:cs typeface="Arial"/>
              </a:rPr>
              <a:t>n</a:t>
            </a:r>
            <a:r>
              <a:rPr sz="6000" b="1" spc="-110" dirty="0">
                <a:solidFill>
                  <a:schemeClr val="bg2"/>
                </a:solidFill>
                <a:latin typeface="Arial"/>
                <a:cs typeface="Arial"/>
              </a:rPr>
              <a:t>o</a:t>
            </a:r>
            <a:r>
              <a:rPr sz="6000" b="1" spc="229" dirty="0">
                <a:solidFill>
                  <a:schemeClr val="bg2"/>
                </a:solidFill>
                <a:latin typeface="Arial"/>
                <a:cs typeface="Arial"/>
              </a:rPr>
              <a:t>c</a:t>
            </a:r>
            <a:r>
              <a:rPr sz="6000" b="1" spc="215" dirty="0">
                <a:solidFill>
                  <a:schemeClr val="bg2"/>
                </a:solidFill>
                <a:latin typeface="Arial"/>
                <a:cs typeface="Arial"/>
              </a:rPr>
              <a:t>e</a:t>
            </a:r>
            <a:r>
              <a:rPr sz="6000" b="1" spc="-220" dirty="0">
                <a:solidFill>
                  <a:schemeClr val="bg2"/>
                </a:solidFill>
                <a:latin typeface="Arial"/>
                <a:cs typeface="Arial"/>
              </a:rPr>
              <a:t>s</a:t>
            </a:r>
            <a:r>
              <a:rPr sz="6000" b="1" spc="-42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sz="6000" b="1" spc="-204" dirty="0">
                <a:solidFill>
                  <a:schemeClr val="bg2"/>
                </a:solidFill>
                <a:latin typeface="Arial"/>
                <a:cs typeface="Arial"/>
              </a:rPr>
              <a:t>l</a:t>
            </a:r>
            <a:r>
              <a:rPr sz="6000" b="1" spc="70" dirty="0">
                <a:solidFill>
                  <a:schemeClr val="bg2"/>
                </a:solidFill>
                <a:latin typeface="Arial"/>
                <a:cs typeface="Arial"/>
              </a:rPr>
              <a:t>a</a:t>
            </a:r>
            <a:r>
              <a:rPr sz="6000" b="1" spc="-150" dirty="0">
                <a:solidFill>
                  <a:schemeClr val="bg2"/>
                </a:solidFill>
                <a:latin typeface="Arial"/>
                <a:cs typeface="Arial"/>
              </a:rPr>
              <a:t>s </a:t>
            </a:r>
            <a:r>
              <a:rPr lang="es-ES" sz="6000" b="1" spc="-45" dirty="0">
                <a:solidFill>
                  <a:schemeClr val="bg2"/>
                </a:solidFill>
                <a:latin typeface="Arial"/>
                <a:cs typeface="Arial"/>
              </a:rPr>
              <a:t>s</a:t>
            </a:r>
            <a:r>
              <a:rPr sz="6000" b="1" spc="-45" dirty="0" err="1">
                <a:solidFill>
                  <a:schemeClr val="bg2"/>
                </a:solidFill>
                <a:latin typeface="Arial"/>
                <a:cs typeface="Arial"/>
              </a:rPr>
              <a:t>ubvenciones</a:t>
            </a:r>
            <a:r>
              <a:rPr sz="6000" b="1" spc="-45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sz="6000" b="1" spc="100" dirty="0">
                <a:solidFill>
                  <a:schemeClr val="bg2"/>
                </a:solidFill>
                <a:latin typeface="Arial"/>
                <a:cs typeface="Arial"/>
              </a:rPr>
              <a:t>para </a:t>
            </a:r>
            <a:r>
              <a:rPr sz="6000" b="1" spc="-20" dirty="0" err="1">
                <a:solidFill>
                  <a:schemeClr val="bg2"/>
                </a:solidFill>
                <a:latin typeface="Arial"/>
                <a:cs typeface="Arial"/>
              </a:rPr>
              <a:t>impulsar</a:t>
            </a:r>
            <a:r>
              <a:rPr sz="6000" b="1" spc="-2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sz="6000" b="1" spc="40" dirty="0">
                <a:solidFill>
                  <a:schemeClr val="bg2"/>
                </a:solidFill>
                <a:latin typeface="Arial"/>
                <a:cs typeface="Arial"/>
              </a:rPr>
              <a:t>el </a:t>
            </a:r>
            <a:r>
              <a:rPr sz="6000" b="1" spc="110" dirty="0" err="1">
                <a:solidFill>
                  <a:schemeClr val="bg2"/>
                </a:solidFill>
                <a:latin typeface="Arial"/>
                <a:cs typeface="Arial"/>
              </a:rPr>
              <a:t>empleo</a:t>
            </a:r>
            <a:r>
              <a:rPr sz="6000" b="1" spc="11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s-ES" sz="6000" b="1" spc="95" dirty="0">
                <a:solidFill>
                  <a:schemeClr val="bg2"/>
                </a:solidFill>
                <a:latin typeface="Arial"/>
                <a:cs typeface="Arial"/>
              </a:rPr>
              <a:t>de</a:t>
            </a:r>
            <a:r>
              <a:rPr sz="6000" b="1" spc="-445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sz="6000" b="1" spc="-215" dirty="0">
                <a:solidFill>
                  <a:schemeClr val="bg2"/>
                </a:solidFill>
                <a:latin typeface="Arial"/>
                <a:cs typeface="Arial"/>
              </a:rPr>
              <a:t>2021?</a:t>
            </a:r>
            <a:endParaRPr sz="6000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9626" y="1965324"/>
            <a:ext cx="2644140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085">
              <a:lnSpc>
                <a:spcPct val="115599"/>
              </a:lnSpc>
              <a:spcBef>
                <a:spcPts val="100"/>
              </a:spcBef>
            </a:pPr>
            <a:r>
              <a:rPr sz="4000" spc="-190" dirty="0"/>
              <a:t>¡¡</a:t>
            </a:r>
            <a:r>
              <a:rPr sz="4000" spc="-405" dirty="0"/>
              <a:t>E</a:t>
            </a:r>
            <a:r>
              <a:rPr sz="4000" spc="-325" dirty="0"/>
              <a:t>S</a:t>
            </a:r>
            <a:r>
              <a:rPr sz="4000" spc="-125" dirty="0"/>
              <a:t>T</a:t>
            </a:r>
            <a:r>
              <a:rPr sz="4000" spc="50" dirty="0"/>
              <a:t>O</a:t>
            </a:r>
            <a:r>
              <a:rPr sz="4000" spc="-240" dirty="0"/>
              <a:t> </a:t>
            </a:r>
            <a:r>
              <a:rPr sz="4000" spc="-125" dirty="0"/>
              <a:t>T</a:t>
            </a:r>
            <a:r>
              <a:rPr sz="4000" spc="-220" dirty="0"/>
              <a:t>E  </a:t>
            </a:r>
            <a:r>
              <a:rPr sz="4000" spc="-100" dirty="0"/>
              <a:t>I</a:t>
            </a:r>
            <a:r>
              <a:rPr sz="4000" spc="-50" dirty="0"/>
              <a:t>N</a:t>
            </a:r>
            <a:r>
              <a:rPr sz="4000" spc="-125" dirty="0"/>
              <a:t>T</a:t>
            </a:r>
            <a:r>
              <a:rPr sz="4000" spc="-405" dirty="0"/>
              <a:t>E</a:t>
            </a:r>
            <a:r>
              <a:rPr sz="4000" spc="-445" dirty="0"/>
              <a:t>R</a:t>
            </a:r>
            <a:r>
              <a:rPr sz="4000" spc="-405" dirty="0"/>
              <a:t>E</a:t>
            </a:r>
            <a:r>
              <a:rPr sz="4000" spc="-325" dirty="0"/>
              <a:t>S</a:t>
            </a:r>
            <a:r>
              <a:rPr sz="4000" spc="-130" dirty="0"/>
              <a:t>A</a:t>
            </a:r>
            <a:r>
              <a:rPr sz="4000" spc="-190" dirty="0"/>
              <a:t>!</a:t>
            </a:r>
            <a:r>
              <a:rPr sz="4000" spc="-150" dirty="0"/>
              <a:t>!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018560" y="4762500"/>
            <a:ext cx="7474584" cy="1502410"/>
          </a:xfrm>
          <a:custGeom>
            <a:avLst/>
            <a:gdLst/>
            <a:ahLst/>
            <a:cxnLst/>
            <a:rect l="l" t="t" r="r" b="b"/>
            <a:pathLst>
              <a:path w="7474584" h="1502410">
                <a:moveTo>
                  <a:pt x="350506" y="1502051"/>
                </a:moveTo>
                <a:lnTo>
                  <a:pt x="304389" y="1497563"/>
                </a:lnTo>
                <a:lnTo>
                  <a:pt x="260522" y="1484099"/>
                </a:lnTo>
                <a:lnTo>
                  <a:pt x="218700" y="1462156"/>
                </a:lnTo>
                <a:lnTo>
                  <a:pt x="183520" y="1433096"/>
                </a:lnTo>
                <a:lnTo>
                  <a:pt x="155442" y="1398215"/>
                </a:lnTo>
                <a:lnTo>
                  <a:pt x="134920" y="1358812"/>
                </a:lnTo>
                <a:lnTo>
                  <a:pt x="122412" y="1316182"/>
                </a:lnTo>
                <a:lnTo>
                  <a:pt x="118376" y="1271624"/>
                </a:lnTo>
                <a:lnTo>
                  <a:pt x="123268" y="1226435"/>
                </a:lnTo>
                <a:lnTo>
                  <a:pt x="137544" y="1181913"/>
                </a:lnTo>
                <a:lnTo>
                  <a:pt x="169789" y="1128431"/>
                </a:lnTo>
                <a:lnTo>
                  <a:pt x="215530" y="1086170"/>
                </a:lnTo>
                <a:lnTo>
                  <a:pt x="182396" y="1079485"/>
                </a:lnTo>
                <a:lnTo>
                  <a:pt x="120625" y="1053773"/>
                </a:lnTo>
                <a:lnTo>
                  <a:pt x="57378" y="1002340"/>
                </a:lnTo>
                <a:lnTo>
                  <a:pt x="30119" y="964054"/>
                </a:lnTo>
                <a:lnTo>
                  <a:pt x="11192" y="921613"/>
                </a:lnTo>
                <a:lnTo>
                  <a:pt x="1013" y="876180"/>
                </a:lnTo>
                <a:lnTo>
                  <a:pt x="0" y="828918"/>
                </a:lnTo>
                <a:lnTo>
                  <a:pt x="8567" y="780991"/>
                </a:lnTo>
                <a:lnTo>
                  <a:pt x="24596" y="738076"/>
                </a:lnTo>
                <a:lnTo>
                  <a:pt x="44889" y="705024"/>
                </a:lnTo>
                <a:lnTo>
                  <a:pt x="75165" y="672393"/>
                </a:lnTo>
                <a:lnTo>
                  <a:pt x="108862" y="645886"/>
                </a:lnTo>
                <a:lnTo>
                  <a:pt x="144856" y="625504"/>
                </a:lnTo>
                <a:lnTo>
                  <a:pt x="191535" y="604467"/>
                </a:lnTo>
                <a:lnTo>
                  <a:pt x="200533" y="598483"/>
                </a:lnTo>
                <a:lnTo>
                  <a:pt x="239526" y="566319"/>
                </a:lnTo>
                <a:lnTo>
                  <a:pt x="266521" y="550611"/>
                </a:lnTo>
                <a:lnTo>
                  <a:pt x="248876" y="507912"/>
                </a:lnTo>
                <a:lnTo>
                  <a:pt x="240651" y="463705"/>
                </a:lnTo>
                <a:lnTo>
                  <a:pt x="241424" y="419287"/>
                </a:lnTo>
                <a:lnTo>
                  <a:pt x="250774" y="375956"/>
                </a:lnTo>
                <a:lnTo>
                  <a:pt x="268279" y="335010"/>
                </a:lnTo>
                <a:lnTo>
                  <a:pt x="293516" y="297745"/>
                </a:lnTo>
                <a:lnTo>
                  <a:pt x="326065" y="265459"/>
                </a:lnTo>
                <a:lnTo>
                  <a:pt x="365504" y="239449"/>
                </a:lnTo>
                <a:lnTo>
                  <a:pt x="417244" y="219253"/>
                </a:lnTo>
                <a:lnTo>
                  <a:pt x="473484" y="212521"/>
                </a:lnTo>
                <a:lnTo>
                  <a:pt x="488482" y="212521"/>
                </a:lnTo>
                <a:lnTo>
                  <a:pt x="613756" y="203265"/>
                </a:lnTo>
                <a:lnTo>
                  <a:pt x="748979" y="194618"/>
                </a:lnTo>
                <a:lnTo>
                  <a:pt x="887410" y="188586"/>
                </a:lnTo>
                <a:lnTo>
                  <a:pt x="1322583" y="177102"/>
                </a:lnTo>
                <a:lnTo>
                  <a:pt x="1883121" y="154566"/>
                </a:lnTo>
                <a:lnTo>
                  <a:pt x="2242538" y="135903"/>
                </a:lnTo>
                <a:lnTo>
                  <a:pt x="3240489" y="76623"/>
                </a:lnTo>
                <a:lnTo>
                  <a:pt x="3591675" y="58450"/>
                </a:lnTo>
                <a:lnTo>
                  <a:pt x="3844881" y="47964"/>
                </a:lnTo>
                <a:lnTo>
                  <a:pt x="4318796" y="38988"/>
                </a:lnTo>
                <a:lnTo>
                  <a:pt x="4964615" y="32679"/>
                </a:lnTo>
                <a:lnTo>
                  <a:pt x="6079482" y="1144"/>
                </a:lnTo>
                <a:lnTo>
                  <a:pt x="6130472" y="93"/>
                </a:lnTo>
                <a:lnTo>
                  <a:pt x="6794526" y="0"/>
                </a:lnTo>
                <a:lnTo>
                  <a:pt x="6837971" y="1589"/>
                </a:lnTo>
                <a:lnTo>
                  <a:pt x="6880854" y="7666"/>
                </a:lnTo>
                <a:lnTo>
                  <a:pt x="6922331" y="21037"/>
                </a:lnTo>
                <a:lnTo>
                  <a:pt x="6962977" y="42798"/>
                </a:lnTo>
                <a:lnTo>
                  <a:pt x="6997540" y="71457"/>
                </a:lnTo>
                <a:lnTo>
                  <a:pt x="7025438" y="105933"/>
                </a:lnTo>
                <a:lnTo>
                  <a:pt x="7046087" y="145147"/>
                </a:lnTo>
                <a:lnTo>
                  <a:pt x="7058904" y="188018"/>
                </a:lnTo>
                <a:lnTo>
                  <a:pt x="7063306" y="233465"/>
                </a:lnTo>
                <a:lnTo>
                  <a:pt x="7062697" y="251370"/>
                </a:lnTo>
                <a:lnTo>
                  <a:pt x="7060681" y="268994"/>
                </a:lnTo>
                <a:lnTo>
                  <a:pt x="7056979" y="286058"/>
                </a:lnTo>
                <a:lnTo>
                  <a:pt x="7051308" y="302280"/>
                </a:lnTo>
                <a:lnTo>
                  <a:pt x="7098597" y="296109"/>
                </a:lnTo>
                <a:lnTo>
                  <a:pt x="7146166" y="291060"/>
                </a:lnTo>
                <a:lnTo>
                  <a:pt x="7194298" y="287133"/>
                </a:lnTo>
                <a:lnTo>
                  <a:pt x="7243274" y="284328"/>
                </a:lnTo>
                <a:lnTo>
                  <a:pt x="7290228" y="289073"/>
                </a:lnTo>
                <a:lnTo>
                  <a:pt x="7333773" y="302654"/>
                </a:lnTo>
                <a:lnTo>
                  <a:pt x="7373030" y="324088"/>
                </a:lnTo>
                <a:lnTo>
                  <a:pt x="7407119" y="352395"/>
                </a:lnTo>
                <a:lnTo>
                  <a:pt x="7435163" y="386592"/>
                </a:lnTo>
                <a:lnTo>
                  <a:pt x="7456282" y="425698"/>
                </a:lnTo>
                <a:lnTo>
                  <a:pt x="7469598" y="468730"/>
                </a:lnTo>
                <a:lnTo>
                  <a:pt x="7474232" y="514708"/>
                </a:lnTo>
                <a:lnTo>
                  <a:pt x="7469780" y="559354"/>
                </a:lnTo>
                <a:lnTo>
                  <a:pt x="7456610" y="602597"/>
                </a:lnTo>
                <a:lnTo>
                  <a:pt x="7435005" y="643035"/>
                </a:lnTo>
                <a:lnTo>
                  <a:pt x="7405244" y="679265"/>
                </a:lnTo>
                <a:lnTo>
                  <a:pt x="7356128" y="716291"/>
                </a:lnTo>
                <a:lnTo>
                  <a:pt x="7303262" y="739104"/>
                </a:lnTo>
                <a:lnTo>
                  <a:pt x="7317979" y="748127"/>
                </a:lnTo>
                <a:lnTo>
                  <a:pt x="7354254" y="778000"/>
                </a:lnTo>
                <a:lnTo>
                  <a:pt x="7383774" y="815083"/>
                </a:lnTo>
                <a:lnTo>
                  <a:pt x="7404823" y="855884"/>
                </a:lnTo>
                <a:lnTo>
                  <a:pt x="7417365" y="899068"/>
                </a:lnTo>
                <a:lnTo>
                  <a:pt x="7421367" y="943305"/>
                </a:lnTo>
                <a:lnTo>
                  <a:pt x="7416791" y="987261"/>
                </a:lnTo>
                <a:lnTo>
                  <a:pt x="7403604" y="1029604"/>
                </a:lnTo>
                <a:lnTo>
                  <a:pt x="7381770" y="1069002"/>
                </a:lnTo>
                <a:lnTo>
                  <a:pt x="7351254" y="1104122"/>
                </a:lnTo>
                <a:lnTo>
                  <a:pt x="7317182" y="1132078"/>
                </a:lnTo>
                <a:lnTo>
                  <a:pt x="7278892" y="1152741"/>
                </a:lnTo>
                <a:lnTo>
                  <a:pt x="7237790" y="1165550"/>
                </a:lnTo>
                <a:lnTo>
                  <a:pt x="7195282" y="1169945"/>
                </a:lnTo>
                <a:lnTo>
                  <a:pt x="7093267" y="1167162"/>
                </a:lnTo>
                <a:lnTo>
                  <a:pt x="6698590" y="1149796"/>
                </a:lnTo>
                <a:lnTo>
                  <a:pt x="6588172" y="1146524"/>
                </a:lnTo>
                <a:lnTo>
                  <a:pt x="6310441" y="1146009"/>
                </a:lnTo>
                <a:lnTo>
                  <a:pt x="4916002" y="1145804"/>
                </a:lnTo>
                <a:lnTo>
                  <a:pt x="4569550" y="1140231"/>
                </a:lnTo>
                <a:lnTo>
                  <a:pt x="4217592" y="1139139"/>
                </a:lnTo>
                <a:lnTo>
                  <a:pt x="3761563" y="1131936"/>
                </a:lnTo>
                <a:lnTo>
                  <a:pt x="3607923" y="1131050"/>
                </a:lnTo>
                <a:lnTo>
                  <a:pt x="3406725" y="1132560"/>
                </a:lnTo>
                <a:lnTo>
                  <a:pt x="3057989" y="1139406"/>
                </a:lnTo>
                <a:lnTo>
                  <a:pt x="2656237" y="1150100"/>
                </a:lnTo>
                <a:lnTo>
                  <a:pt x="2558540" y="1151199"/>
                </a:lnTo>
                <a:lnTo>
                  <a:pt x="2460843" y="1150833"/>
                </a:lnTo>
                <a:lnTo>
                  <a:pt x="2363146" y="1149001"/>
                </a:lnTo>
                <a:lnTo>
                  <a:pt x="2258943" y="1164848"/>
                </a:lnTo>
                <a:lnTo>
                  <a:pt x="1616280" y="1271671"/>
                </a:lnTo>
                <a:lnTo>
                  <a:pt x="746435" y="1412293"/>
                </a:lnTo>
                <a:lnTo>
                  <a:pt x="548471" y="1445204"/>
                </a:lnTo>
                <a:lnTo>
                  <a:pt x="515477" y="1454180"/>
                </a:lnTo>
                <a:lnTo>
                  <a:pt x="495746" y="1461379"/>
                </a:lnTo>
                <a:lnTo>
                  <a:pt x="440490" y="1484099"/>
                </a:lnTo>
                <a:lnTo>
                  <a:pt x="419260" y="1491953"/>
                </a:lnTo>
                <a:lnTo>
                  <a:pt x="396623" y="1497563"/>
                </a:lnTo>
                <a:lnTo>
                  <a:pt x="373424" y="1500929"/>
                </a:lnTo>
                <a:lnTo>
                  <a:pt x="350506" y="1502051"/>
                </a:lnTo>
                <a:close/>
              </a:path>
            </a:pathLst>
          </a:custGeom>
          <a:solidFill>
            <a:srgbClr val="FF6262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96907" y="1484531"/>
            <a:ext cx="8517890" cy="42011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 algn="ctr">
              <a:lnSpc>
                <a:spcPts val="6450"/>
              </a:lnSpc>
              <a:spcBef>
                <a:spcPts val="830"/>
              </a:spcBef>
            </a:pPr>
            <a:r>
              <a:rPr sz="5900" b="1" spc="-555" dirty="0">
                <a:latin typeface="Arial"/>
                <a:cs typeface="Arial"/>
              </a:rPr>
              <a:t>¿</a:t>
            </a:r>
            <a:r>
              <a:rPr sz="5900" b="1" spc="-180" dirty="0">
                <a:latin typeface="Arial"/>
                <a:cs typeface="Arial"/>
              </a:rPr>
              <a:t>T</a:t>
            </a:r>
            <a:r>
              <a:rPr sz="5900" b="1" spc="-125" dirty="0">
                <a:latin typeface="Arial"/>
                <a:cs typeface="Arial"/>
              </a:rPr>
              <a:t>i</a:t>
            </a:r>
            <a:r>
              <a:rPr sz="5900" b="1" spc="185" dirty="0">
                <a:latin typeface="Arial"/>
                <a:cs typeface="Arial"/>
              </a:rPr>
              <a:t>e</a:t>
            </a:r>
            <a:r>
              <a:rPr sz="5900" b="1" spc="-80" dirty="0">
                <a:latin typeface="Arial"/>
                <a:cs typeface="Arial"/>
              </a:rPr>
              <a:t>n</a:t>
            </a:r>
            <a:r>
              <a:rPr sz="5900" b="1" spc="185" dirty="0">
                <a:latin typeface="Arial"/>
                <a:cs typeface="Arial"/>
              </a:rPr>
              <a:t>e</a:t>
            </a:r>
            <a:r>
              <a:rPr sz="5900" b="1" spc="-185" dirty="0">
                <a:latin typeface="Arial"/>
                <a:cs typeface="Arial"/>
              </a:rPr>
              <a:t>s</a:t>
            </a:r>
            <a:r>
              <a:rPr sz="5900" b="1" spc="-355" dirty="0">
                <a:latin typeface="Arial"/>
                <a:cs typeface="Arial"/>
              </a:rPr>
              <a:t> </a:t>
            </a:r>
            <a:r>
              <a:rPr sz="5900" b="1" spc="185" dirty="0">
                <a:latin typeface="Arial"/>
                <a:cs typeface="Arial"/>
              </a:rPr>
              <a:t>e</a:t>
            </a:r>
            <a:r>
              <a:rPr sz="5900" b="1" spc="220" dirty="0">
                <a:latin typeface="Arial"/>
                <a:cs typeface="Arial"/>
              </a:rPr>
              <a:t>m</a:t>
            </a:r>
            <a:r>
              <a:rPr sz="5900" b="1" spc="180" dirty="0">
                <a:latin typeface="Arial"/>
                <a:cs typeface="Arial"/>
              </a:rPr>
              <a:t>p</a:t>
            </a:r>
            <a:r>
              <a:rPr sz="5900" b="1" spc="-175" dirty="0">
                <a:latin typeface="Arial"/>
                <a:cs typeface="Arial"/>
              </a:rPr>
              <a:t>l</a:t>
            </a:r>
            <a:r>
              <a:rPr sz="5900" b="1" spc="185" dirty="0">
                <a:latin typeface="Arial"/>
                <a:cs typeface="Arial"/>
              </a:rPr>
              <a:t>e</a:t>
            </a:r>
            <a:r>
              <a:rPr sz="5900" b="1" spc="60" dirty="0">
                <a:latin typeface="Arial"/>
                <a:cs typeface="Arial"/>
              </a:rPr>
              <a:t>a</a:t>
            </a:r>
            <a:r>
              <a:rPr sz="5900" b="1" spc="180" dirty="0">
                <a:latin typeface="Arial"/>
                <a:cs typeface="Arial"/>
              </a:rPr>
              <a:t>d</a:t>
            </a:r>
            <a:r>
              <a:rPr sz="5900" b="1" spc="-90" dirty="0">
                <a:latin typeface="Arial"/>
                <a:cs typeface="Arial"/>
              </a:rPr>
              <a:t>o</a:t>
            </a:r>
            <a:r>
              <a:rPr sz="5900" b="1" spc="-245" dirty="0">
                <a:latin typeface="Arial"/>
                <a:cs typeface="Arial"/>
              </a:rPr>
              <a:t>s</a:t>
            </a:r>
            <a:r>
              <a:rPr sz="5900" b="1" spc="780" dirty="0">
                <a:latin typeface="Arial"/>
                <a:cs typeface="Arial"/>
              </a:rPr>
              <a:t>/</a:t>
            </a:r>
            <a:r>
              <a:rPr sz="5900" b="1" spc="60" dirty="0">
                <a:latin typeface="Arial"/>
                <a:cs typeface="Arial"/>
              </a:rPr>
              <a:t>a</a:t>
            </a:r>
            <a:r>
              <a:rPr sz="5900" b="1" spc="-125" dirty="0">
                <a:latin typeface="Arial"/>
                <a:cs typeface="Arial"/>
              </a:rPr>
              <a:t>s  </a:t>
            </a:r>
            <a:r>
              <a:rPr sz="5900" b="1" spc="185" dirty="0">
                <a:latin typeface="Arial"/>
                <a:cs typeface="Arial"/>
              </a:rPr>
              <a:t>e</a:t>
            </a:r>
            <a:r>
              <a:rPr sz="5900" b="1" spc="-20" dirty="0">
                <a:latin typeface="Arial"/>
                <a:cs typeface="Arial"/>
              </a:rPr>
              <a:t>n</a:t>
            </a:r>
            <a:r>
              <a:rPr sz="5900" b="1" spc="-355" dirty="0">
                <a:latin typeface="Arial"/>
                <a:cs typeface="Arial"/>
              </a:rPr>
              <a:t> </a:t>
            </a:r>
            <a:r>
              <a:rPr sz="5900" b="1" spc="-585" dirty="0">
                <a:latin typeface="Arial"/>
                <a:cs typeface="Arial"/>
              </a:rPr>
              <a:t>E</a:t>
            </a:r>
            <a:r>
              <a:rPr sz="5900" b="1" spc="-650" dirty="0">
                <a:latin typeface="Arial"/>
                <a:cs typeface="Arial"/>
              </a:rPr>
              <a:t>R</a:t>
            </a:r>
            <a:r>
              <a:rPr sz="5900" b="1" spc="-180" dirty="0">
                <a:latin typeface="Arial"/>
                <a:cs typeface="Arial"/>
              </a:rPr>
              <a:t>T</a:t>
            </a:r>
            <a:r>
              <a:rPr sz="5900" b="1" spc="-525" dirty="0">
                <a:latin typeface="Arial"/>
                <a:cs typeface="Arial"/>
              </a:rPr>
              <a:t>E</a:t>
            </a:r>
            <a:r>
              <a:rPr sz="5900" b="1" spc="-355" dirty="0">
                <a:latin typeface="Arial"/>
                <a:cs typeface="Arial"/>
              </a:rPr>
              <a:t> </a:t>
            </a:r>
            <a:r>
              <a:rPr sz="5900" b="1" spc="-30" dirty="0">
                <a:latin typeface="Arial"/>
                <a:cs typeface="Arial"/>
              </a:rPr>
              <a:t>o</a:t>
            </a:r>
            <a:r>
              <a:rPr sz="5900" b="1" spc="-355" dirty="0">
                <a:latin typeface="Arial"/>
                <a:cs typeface="Arial"/>
              </a:rPr>
              <a:t> </a:t>
            </a:r>
            <a:r>
              <a:rPr sz="5900" b="1" spc="180" dirty="0">
                <a:latin typeface="Arial"/>
                <a:cs typeface="Arial"/>
              </a:rPr>
              <a:t>q</a:t>
            </a:r>
            <a:r>
              <a:rPr sz="5900" b="1" spc="-80" dirty="0">
                <a:latin typeface="Arial"/>
                <a:cs typeface="Arial"/>
              </a:rPr>
              <a:t>u</a:t>
            </a:r>
            <a:r>
              <a:rPr sz="5900" b="1" spc="-125" dirty="0">
                <a:latin typeface="Arial"/>
                <a:cs typeface="Arial"/>
              </a:rPr>
              <a:t>i</a:t>
            </a:r>
            <a:r>
              <a:rPr sz="5900" b="1" spc="185" dirty="0">
                <a:latin typeface="Arial"/>
                <a:cs typeface="Arial"/>
              </a:rPr>
              <a:t>e</a:t>
            </a:r>
            <a:r>
              <a:rPr sz="5900" b="1" spc="-20" dirty="0">
                <a:latin typeface="Arial"/>
                <a:cs typeface="Arial"/>
              </a:rPr>
              <a:t>r</a:t>
            </a:r>
            <a:r>
              <a:rPr sz="5900" b="1" spc="185" dirty="0">
                <a:latin typeface="Arial"/>
                <a:cs typeface="Arial"/>
              </a:rPr>
              <a:t>e</a:t>
            </a:r>
            <a:r>
              <a:rPr sz="5900" b="1" spc="-125" dirty="0">
                <a:latin typeface="Arial"/>
                <a:cs typeface="Arial"/>
              </a:rPr>
              <a:t>s  </a:t>
            </a:r>
            <a:r>
              <a:rPr sz="5900" b="1" spc="220" dirty="0">
                <a:latin typeface="Arial"/>
                <a:cs typeface="Arial"/>
              </a:rPr>
              <a:t>m</a:t>
            </a:r>
            <a:r>
              <a:rPr sz="5900" b="1" spc="-90" dirty="0">
                <a:latin typeface="Arial"/>
                <a:cs typeface="Arial"/>
              </a:rPr>
              <a:t>o</a:t>
            </a:r>
            <a:r>
              <a:rPr sz="5900" b="1" spc="180" dirty="0">
                <a:latin typeface="Arial"/>
                <a:cs typeface="Arial"/>
              </a:rPr>
              <a:t>d</a:t>
            </a:r>
            <a:r>
              <a:rPr sz="5900" b="1" spc="-125" dirty="0">
                <a:latin typeface="Arial"/>
                <a:cs typeface="Arial"/>
              </a:rPr>
              <a:t>i</a:t>
            </a:r>
            <a:r>
              <a:rPr sz="5900" b="1" spc="90" dirty="0">
                <a:latin typeface="Arial"/>
                <a:cs typeface="Arial"/>
              </a:rPr>
              <a:t>f</a:t>
            </a:r>
            <a:r>
              <a:rPr sz="5900" b="1" spc="-125" dirty="0">
                <a:latin typeface="Arial"/>
                <a:cs typeface="Arial"/>
              </a:rPr>
              <a:t>i</a:t>
            </a:r>
            <a:r>
              <a:rPr sz="5900" b="1" spc="195" dirty="0">
                <a:latin typeface="Arial"/>
                <a:cs typeface="Arial"/>
              </a:rPr>
              <a:t>c</a:t>
            </a:r>
            <a:r>
              <a:rPr sz="5900" b="1" spc="60" dirty="0">
                <a:latin typeface="Arial"/>
                <a:cs typeface="Arial"/>
              </a:rPr>
              <a:t>a</a:t>
            </a:r>
            <a:r>
              <a:rPr sz="5900" b="1" spc="40" dirty="0">
                <a:latin typeface="Arial"/>
                <a:cs typeface="Arial"/>
              </a:rPr>
              <a:t>r</a:t>
            </a:r>
            <a:r>
              <a:rPr sz="5900" b="1" spc="-355" dirty="0">
                <a:latin typeface="Arial"/>
                <a:cs typeface="Arial"/>
              </a:rPr>
              <a:t> </a:t>
            </a:r>
            <a:r>
              <a:rPr sz="5900" b="1" spc="-245" dirty="0">
                <a:latin typeface="Arial"/>
                <a:cs typeface="Arial"/>
              </a:rPr>
              <a:t>s</a:t>
            </a:r>
            <a:r>
              <a:rPr sz="5900" b="1" spc="-80" dirty="0">
                <a:latin typeface="Arial"/>
                <a:cs typeface="Arial"/>
              </a:rPr>
              <a:t>u</a:t>
            </a:r>
            <a:r>
              <a:rPr sz="5900" b="1" spc="-185" dirty="0">
                <a:latin typeface="Arial"/>
                <a:cs typeface="Arial"/>
              </a:rPr>
              <a:t>s</a:t>
            </a:r>
            <a:r>
              <a:rPr sz="5900" b="1" spc="-355" dirty="0">
                <a:latin typeface="Arial"/>
                <a:cs typeface="Arial"/>
              </a:rPr>
              <a:t> </a:t>
            </a:r>
            <a:r>
              <a:rPr sz="5900" b="1" spc="195" dirty="0">
                <a:latin typeface="Arial"/>
                <a:cs typeface="Arial"/>
              </a:rPr>
              <a:t>c</a:t>
            </a:r>
            <a:r>
              <a:rPr sz="5900" b="1" spc="-90" dirty="0">
                <a:latin typeface="Arial"/>
                <a:cs typeface="Arial"/>
              </a:rPr>
              <a:t>o</a:t>
            </a:r>
            <a:r>
              <a:rPr sz="5900" b="1" spc="-80" dirty="0">
                <a:latin typeface="Arial"/>
                <a:cs typeface="Arial"/>
              </a:rPr>
              <a:t>n</a:t>
            </a:r>
            <a:r>
              <a:rPr sz="5900" b="1" spc="455" dirty="0">
                <a:latin typeface="Arial"/>
                <a:cs typeface="Arial"/>
              </a:rPr>
              <a:t>t</a:t>
            </a:r>
            <a:r>
              <a:rPr sz="5900" b="1" spc="-20" dirty="0">
                <a:latin typeface="Arial"/>
                <a:cs typeface="Arial"/>
              </a:rPr>
              <a:t>r</a:t>
            </a:r>
            <a:r>
              <a:rPr sz="5900" b="1" spc="60" dirty="0">
                <a:latin typeface="Arial"/>
                <a:cs typeface="Arial"/>
              </a:rPr>
              <a:t>a</a:t>
            </a:r>
            <a:r>
              <a:rPr sz="5900" b="1" spc="455" dirty="0">
                <a:latin typeface="Arial"/>
                <a:cs typeface="Arial"/>
              </a:rPr>
              <a:t>t</a:t>
            </a:r>
            <a:r>
              <a:rPr sz="5900" b="1" spc="-90" dirty="0">
                <a:latin typeface="Arial"/>
                <a:cs typeface="Arial"/>
              </a:rPr>
              <a:t>o</a:t>
            </a:r>
            <a:r>
              <a:rPr sz="5900" b="1" spc="-125" dirty="0">
                <a:latin typeface="Arial"/>
                <a:cs typeface="Arial"/>
              </a:rPr>
              <a:t>s  </a:t>
            </a:r>
            <a:r>
              <a:rPr sz="5900" b="1" spc="-30" dirty="0">
                <a:latin typeface="Arial"/>
                <a:cs typeface="Arial"/>
              </a:rPr>
              <a:t>o </a:t>
            </a:r>
            <a:r>
              <a:rPr sz="5900" b="1" spc="50" dirty="0">
                <a:latin typeface="Arial"/>
                <a:cs typeface="Arial"/>
              </a:rPr>
              <a:t>necesitas </a:t>
            </a:r>
            <a:r>
              <a:rPr sz="5900" b="1" spc="30" dirty="0">
                <a:latin typeface="Arial"/>
                <a:cs typeface="Arial"/>
              </a:rPr>
              <a:t>nuevos/as </a:t>
            </a:r>
            <a:r>
              <a:rPr sz="5900" b="1" spc="35" dirty="0">
                <a:latin typeface="Arial"/>
                <a:cs typeface="Arial"/>
              </a:rPr>
              <a:t> </a:t>
            </a:r>
            <a:r>
              <a:rPr sz="5900" b="1" spc="45" dirty="0">
                <a:latin typeface="Arial"/>
                <a:cs typeface="Arial"/>
              </a:rPr>
              <a:t>empleados/as?</a:t>
            </a:r>
            <a:endParaRPr sz="5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00" y="329851"/>
            <a:ext cx="7315199" cy="9627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01600" y="411864"/>
            <a:ext cx="3355975" cy="170561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 marR="5080" indent="283845">
              <a:lnSpc>
                <a:spcPts val="6150"/>
              </a:lnSpc>
              <a:spcBef>
                <a:spcPts val="1080"/>
              </a:spcBef>
            </a:pPr>
            <a:r>
              <a:rPr sz="5900" b="0" spc="-254" dirty="0">
                <a:latin typeface="Microsoft Sans Serif"/>
                <a:cs typeface="Microsoft Sans Serif"/>
              </a:rPr>
              <a:t>¿En</a:t>
            </a:r>
            <a:r>
              <a:rPr sz="5900" b="0" spc="-40" dirty="0">
                <a:latin typeface="Microsoft Sans Serif"/>
                <a:cs typeface="Microsoft Sans Serif"/>
              </a:rPr>
              <a:t> </a:t>
            </a:r>
            <a:r>
              <a:rPr sz="5900" b="0" spc="190" dirty="0">
                <a:latin typeface="Microsoft Sans Serif"/>
                <a:cs typeface="Microsoft Sans Serif"/>
              </a:rPr>
              <a:t>qué </a:t>
            </a:r>
            <a:r>
              <a:rPr sz="5900" b="0" spc="195" dirty="0">
                <a:latin typeface="Microsoft Sans Serif"/>
                <a:cs typeface="Microsoft Sans Serif"/>
              </a:rPr>
              <a:t> </a:t>
            </a:r>
            <a:r>
              <a:rPr sz="5900" b="0" spc="405" dirty="0">
                <a:latin typeface="Microsoft Sans Serif"/>
                <a:cs typeface="Microsoft Sans Serif"/>
              </a:rPr>
              <a:t>c</a:t>
            </a:r>
            <a:r>
              <a:rPr sz="5900" b="0" spc="204" dirty="0">
                <a:latin typeface="Microsoft Sans Serif"/>
                <a:cs typeface="Microsoft Sans Serif"/>
              </a:rPr>
              <a:t>o</a:t>
            </a:r>
            <a:r>
              <a:rPr sz="5900" b="0" spc="85" dirty="0">
                <a:latin typeface="Microsoft Sans Serif"/>
                <a:cs typeface="Microsoft Sans Serif"/>
              </a:rPr>
              <a:t>n</a:t>
            </a:r>
            <a:r>
              <a:rPr sz="5900" b="0" spc="-5" dirty="0">
                <a:latin typeface="Microsoft Sans Serif"/>
                <a:cs typeface="Microsoft Sans Serif"/>
              </a:rPr>
              <a:t>s</a:t>
            </a:r>
            <a:r>
              <a:rPr sz="5900" b="0" spc="55" dirty="0">
                <a:latin typeface="Microsoft Sans Serif"/>
                <a:cs typeface="Microsoft Sans Serif"/>
              </a:rPr>
              <a:t>i</a:t>
            </a:r>
            <a:r>
              <a:rPr sz="5900" b="0" spc="-5" dirty="0">
                <a:latin typeface="Microsoft Sans Serif"/>
                <a:cs typeface="Microsoft Sans Serif"/>
              </a:rPr>
              <a:t>s</a:t>
            </a:r>
            <a:r>
              <a:rPr sz="5900" b="0" spc="635" dirty="0">
                <a:latin typeface="Microsoft Sans Serif"/>
                <a:cs typeface="Microsoft Sans Serif"/>
              </a:rPr>
              <a:t>t</a:t>
            </a:r>
            <a:r>
              <a:rPr sz="5900" b="0" spc="70" dirty="0">
                <a:latin typeface="Microsoft Sans Serif"/>
                <a:cs typeface="Microsoft Sans Serif"/>
              </a:rPr>
              <a:t>e</a:t>
            </a:r>
            <a:r>
              <a:rPr sz="5900" b="0" spc="-240" dirty="0">
                <a:latin typeface="Microsoft Sans Serif"/>
                <a:cs typeface="Microsoft Sans Serif"/>
              </a:rPr>
              <a:t>?</a:t>
            </a:r>
            <a:endParaRPr sz="59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1" y="277003"/>
            <a:ext cx="8074024" cy="70000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62200" y="876300"/>
            <a:ext cx="6134100" cy="53661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6500"/>
              </a:lnSpc>
              <a:spcBef>
                <a:spcPts val="95"/>
              </a:spcBef>
            </a:pP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lang="es-ES" sz="3000" b="1" spc="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80" dirty="0" err="1">
                <a:solidFill>
                  <a:srgbClr val="FFFFFF"/>
                </a:solidFill>
                <a:latin typeface="Arial"/>
                <a:cs typeface="Arial"/>
              </a:rPr>
              <a:t>abierto</a:t>
            </a:r>
            <a:r>
              <a:rPr sz="30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3000" b="1" spc="20" dirty="0">
                <a:solidFill>
                  <a:srgbClr val="FFFFFF"/>
                </a:solidFill>
                <a:latin typeface="Arial"/>
                <a:cs typeface="Arial"/>
              </a:rPr>
              <a:t>tres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50" dirty="0" err="1">
                <a:solidFill>
                  <a:srgbClr val="FFFFFF"/>
                </a:solidFill>
                <a:latin typeface="Arial"/>
                <a:cs typeface="Arial"/>
              </a:rPr>
              <a:t>convocatoria</a:t>
            </a:r>
            <a:r>
              <a:rPr lang="es-ES" sz="3000" b="1" spc="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3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3000" b="1" spc="25" dirty="0" err="1">
                <a:solidFill>
                  <a:srgbClr val="FFFFFF"/>
                </a:solidFill>
                <a:latin typeface="Arial"/>
                <a:cs typeface="Arial"/>
              </a:rPr>
              <a:t>subvenciones</a:t>
            </a:r>
            <a:r>
              <a:rPr sz="3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7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3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55" dirty="0">
                <a:solidFill>
                  <a:srgbClr val="FFFFFF"/>
                </a:solidFill>
                <a:latin typeface="Arial"/>
                <a:cs typeface="Arial"/>
              </a:rPr>
              <a:t>facilitar</a:t>
            </a:r>
            <a:r>
              <a:rPr sz="30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3000" b="1" spc="-8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incorporación </a:t>
            </a:r>
            <a:r>
              <a:rPr sz="3000" b="1" spc="5" dirty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3000" b="1" spc="70" dirty="0">
                <a:solidFill>
                  <a:srgbClr val="FFFFFF"/>
                </a:solidFill>
                <a:latin typeface="Arial"/>
                <a:cs typeface="Arial"/>
              </a:rPr>
              <a:t>trabajo </a:t>
            </a:r>
            <a:r>
              <a:rPr sz="3000" b="1" spc="13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30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personas </a:t>
            </a:r>
            <a:r>
              <a:rPr sz="3000" b="1" spc="70" dirty="0">
                <a:solidFill>
                  <a:srgbClr val="FFFFFF"/>
                </a:solidFill>
                <a:latin typeface="Arial"/>
                <a:cs typeface="Arial"/>
              </a:rPr>
              <a:t>desempleadas </a:t>
            </a:r>
            <a:r>
              <a:rPr sz="3000" b="1" spc="-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85" dirty="0">
                <a:solidFill>
                  <a:srgbClr val="FFFFFF"/>
                </a:solidFill>
                <a:latin typeface="Arial"/>
                <a:cs typeface="Arial"/>
              </a:rPr>
              <a:t>demandantes </a:t>
            </a:r>
            <a:r>
              <a:rPr sz="3000" b="1" spc="13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3000" b="1" spc="50" dirty="0">
                <a:solidFill>
                  <a:srgbClr val="FFFFFF"/>
                </a:solidFill>
                <a:latin typeface="Arial"/>
                <a:cs typeface="Arial"/>
              </a:rPr>
              <a:t>empleo, </a:t>
            </a:r>
            <a:r>
              <a:rPr sz="3000" b="1" spc="7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3000" b="1" spc="8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3000" b="1" spc="65" dirty="0">
                <a:solidFill>
                  <a:srgbClr val="FFFFFF"/>
                </a:solidFill>
                <a:latin typeface="Arial"/>
                <a:cs typeface="Arial"/>
              </a:rPr>
              <a:t>a través </a:t>
            </a:r>
            <a:r>
              <a:rPr sz="3000" b="1" spc="13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3000" b="1" spc="50" dirty="0">
                <a:solidFill>
                  <a:srgbClr val="FFFFFF"/>
                </a:solidFill>
                <a:latin typeface="Arial"/>
                <a:cs typeface="Arial"/>
              </a:rPr>
              <a:t>ayudas </a:t>
            </a:r>
            <a:r>
              <a:rPr sz="3000" b="1" spc="-8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3000" b="1" spc="65" dirty="0">
                <a:solidFill>
                  <a:srgbClr val="FFFFFF"/>
                </a:solidFill>
                <a:latin typeface="Arial"/>
                <a:cs typeface="Arial"/>
              </a:rPr>
              <a:t>incentive </a:t>
            </a:r>
            <a:r>
              <a:rPr sz="3000" b="1" spc="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3000" b="1" spc="75" dirty="0" err="1">
                <a:solidFill>
                  <a:schemeClr val="bg1"/>
                </a:solidFill>
                <a:latin typeface="Arial"/>
                <a:cs typeface="Arial"/>
              </a:rPr>
              <a:t>contratación</a:t>
            </a:r>
            <a:r>
              <a:rPr sz="3000" b="1" spc="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000" b="1" spc="45" dirty="0">
                <a:solidFill>
                  <a:schemeClr val="bg1"/>
                </a:solidFill>
                <a:latin typeface="Arial"/>
                <a:cs typeface="Arial"/>
              </a:rPr>
              <a:t>por </a:t>
            </a:r>
            <a:r>
              <a:rPr sz="3000" b="1" spc="100" dirty="0">
                <a:solidFill>
                  <a:schemeClr val="bg1"/>
                </a:solidFill>
                <a:latin typeface="Arial"/>
                <a:cs typeface="Arial"/>
              </a:rPr>
              <a:t>cuenta </a:t>
            </a:r>
            <a:r>
              <a:rPr sz="3000" b="1" spc="70" dirty="0" err="1">
                <a:solidFill>
                  <a:srgbClr val="FFFFFF"/>
                </a:solidFill>
                <a:latin typeface="Arial"/>
                <a:cs typeface="Arial"/>
              </a:rPr>
              <a:t>ajena</a:t>
            </a:r>
            <a:r>
              <a:rPr sz="30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3000" b="1" spc="70" dirty="0">
                <a:solidFill>
                  <a:srgbClr val="FFFFFF"/>
                </a:solidFill>
                <a:latin typeface="Arial"/>
                <a:cs typeface="Arial"/>
              </a:rPr>
              <a:t>en determinados distritos de la ciudad de Madrid</a:t>
            </a:r>
            <a:r>
              <a:rPr sz="2500" b="1" spc="7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3F5102-5F47-4B45-8B58-DCC8564C41F1}"/>
              </a:ext>
            </a:extLst>
          </p:cNvPr>
          <p:cNvSpPr txBox="1"/>
          <p:nvPr/>
        </p:nvSpPr>
        <p:spPr>
          <a:xfrm>
            <a:off x="1371601" y="7346191"/>
            <a:ext cx="8381999" cy="233910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2000" b="1" spc="85" dirty="0">
                <a:latin typeface="Arial"/>
                <a:cs typeface="Arial"/>
              </a:rPr>
              <a:t>¿A qué distritos se dirige cada convocatoria?:</a:t>
            </a:r>
          </a:p>
          <a:p>
            <a:endParaRPr lang="es-ES" b="1" spc="85" dirty="0">
              <a:latin typeface="Arial"/>
              <a:cs typeface="Arial"/>
            </a:endParaRPr>
          </a:p>
          <a:p>
            <a:r>
              <a:rPr lang="es-ES" b="1" spc="85" dirty="0">
                <a:latin typeface="Arial"/>
                <a:cs typeface="Arial"/>
              </a:rPr>
              <a:t>Vicálvaro</a:t>
            </a:r>
            <a:r>
              <a:rPr lang="es-ES" spc="85" dirty="0">
                <a:latin typeface="Arial"/>
                <a:cs typeface="Arial"/>
              </a:rPr>
              <a:t>: exclusivamente en distrito de Vicálvaro</a:t>
            </a:r>
          </a:p>
          <a:p>
            <a:endParaRPr lang="es-ES" spc="85" dirty="0">
              <a:latin typeface="Arial"/>
              <a:cs typeface="Arial"/>
            </a:endParaRPr>
          </a:p>
          <a:p>
            <a:r>
              <a:rPr lang="es-ES" b="1" spc="85" dirty="0">
                <a:latin typeface="Arial"/>
                <a:cs typeface="Arial"/>
              </a:rPr>
              <a:t>EDSE</a:t>
            </a:r>
            <a:r>
              <a:rPr lang="es-ES" spc="85" dirty="0">
                <a:latin typeface="Arial"/>
                <a:cs typeface="Arial"/>
              </a:rPr>
              <a:t>: distritos de Carabanchel, Latina, Moratalaz, Puente de Vallecas, Usera, Vicálvaro, Villa de Vallecas y Villaverde San Blas-Canillejas</a:t>
            </a:r>
          </a:p>
          <a:p>
            <a:endParaRPr lang="es-ES" spc="85" dirty="0">
              <a:latin typeface="Arial"/>
              <a:cs typeface="Arial"/>
            </a:endParaRPr>
          </a:p>
          <a:p>
            <a:r>
              <a:rPr lang="es-ES" b="1" spc="85" dirty="0">
                <a:latin typeface="Arial"/>
                <a:cs typeface="Arial"/>
              </a:rPr>
              <a:t>Contratación Madrid: </a:t>
            </a:r>
            <a:r>
              <a:rPr lang="es-ES" spc="85" dirty="0">
                <a:latin typeface="Arial"/>
                <a:cs typeface="Arial"/>
              </a:rPr>
              <a:t>toda la ciudad de Madrid</a:t>
            </a:r>
          </a:p>
        </p:txBody>
      </p:sp>
      <p:pic>
        <p:nvPicPr>
          <p:cNvPr id="11" name="object 19">
            <a:extLst>
              <a:ext uri="{FF2B5EF4-FFF2-40B4-BE49-F238E27FC236}">
                <a16:creationId xmlns:a16="http://schemas.microsoft.com/office/drawing/2014/main" id="{C66AED3E-17AE-4C41-99FB-304E29A3021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608" y="7886700"/>
            <a:ext cx="551592" cy="438584"/>
          </a:xfrm>
          <a:prstGeom prst="rect">
            <a:avLst/>
          </a:prstGeom>
        </p:spPr>
      </p:pic>
      <p:pic>
        <p:nvPicPr>
          <p:cNvPr id="12" name="object 19">
            <a:extLst>
              <a:ext uri="{FF2B5EF4-FFF2-40B4-BE49-F238E27FC236}">
                <a16:creationId xmlns:a16="http://schemas.microsoft.com/office/drawing/2014/main" id="{C2E56177-5F2B-49E5-B49D-5E9097F1A80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608" y="8538602"/>
            <a:ext cx="551592" cy="438584"/>
          </a:xfrm>
          <a:prstGeom prst="rect">
            <a:avLst/>
          </a:prstGeom>
        </p:spPr>
      </p:pic>
      <p:pic>
        <p:nvPicPr>
          <p:cNvPr id="13" name="object 19">
            <a:extLst>
              <a:ext uri="{FF2B5EF4-FFF2-40B4-BE49-F238E27FC236}">
                <a16:creationId xmlns:a16="http://schemas.microsoft.com/office/drawing/2014/main" id="{7CAD190B-D549-4947-AFAA-072210E3F50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608" y="9246709"/>
            <a:ext cx="551592" cy="4385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4320" y="4853311"/>
            <a:ext cx="3328035" cy="5433695"/>
            <a:chOff x="7724320" y="4853311"/>
            <a:chExt cx="3328035" cy="5433695"/>
          </a:xfrm>
        </p:grpSpPr>
        <p:sp>
          <p:nvSpPr>
            <p:cNvPr id="3" name="object 3"/>
            <p:cNvSpPr/>
            <p:nvPr/>
          </p:nvSpPr>
          <p:spPr>
            <a:xfrm>
              <a:off x="8635219" y="4853311"/>
              <a:ext cx="1874520" cy="5433695"/>
            </a:xfrm>
            <a:custGeom>
              <a:avLst/>
              <a:gdLst/>
              <a:ahLst/>
              <a:cxnLst/>
              <a:rect l="l" t="t" r="r" b="b"/>
              <a:pathLst>
                <a:path w="1874520" h="5433695">
                  <a:moveTo>
                    <a:pt x="548831" y="5260826"/>
                  </a:moveTo>
                  <a:lnTo>
                    <a:pt x="0" y="5260826"/>
                  </a:lnTo>
                  <a:lnTo>
                    <a:pt x="15599" y="5230074"/>
                  </a:lnTo>
                  <a:lnTo>
                    <a:pt x="46233" y="5202003"/>
                  </a:lnTo>
                  <a:lnTo>
                    <a:pt x="89224" y="5175941"/>
                  </a:lnTo>
                  <a:lnTo>
                    <a:pt x="141895" y="5151213"/>
                  </a:lnTo>
                  <a:lnTo>
                    <a:pt x="201568" y="5127149"/>
                  </a:lnTo>
                  <a:lnTo>
                    <a:pt x="262202" y="5092242"/>
                  </a:lnTo>
                  <a:lnTo>
                    <a:pt x="294391" y="5054337"/>
                  </a:lnTo>
                  <a:lnTo>
                    <a:pt x="307117" y="5023910"/>
                  </a:lnTo>
                  <a:lnTo>
                    <a:pt x="309363" y="5011439"/>
                  </a:lnTo>
                  <a:lnTo>
                    <a:pt x="568801" y="5021422"/>
                  </a:lnTo>
                  <a:lnTo>
                    <a:pt x="548831" y="5260826"/>
                  </a:lnTo>
                  <a:close/>
                </a:path>
                <a:path w="1874520" h="5433695">
                  <a:moveTo>
                    <a:pt x="720488" y="392092"/>
                  </a:moveTo>
                  <a:lnTo>
                    <a:pt x="669078" y="385610"/>
                  </a:lnTo>
                  <a:lnTo>
                    <a:pt x="616723" y="369731"/>
                  </a:lnTo>
                  <a:lnTo>
                    <a:pt x="565023" y="346806"/>
                  </a:lnTo>
                  <a:lnTo>
                    <a:pt x="515579" y="319188"/>
                  </a:lnTo>
                  <a:lnTo>
                    <a:pt x="469993" y="289231"/>
                  </a:lnTo>
                  <a:lnTo>
                    <a:pt x="429866" y="259285"/>
                  </a:lnTo>
                  <a:lnTo>
                    <a:pt x="396798" y="231705"/>
                  </a:lnTo>
                  <a:lnTo>
                    <a:pt x="358247" y="193051"/>
                  </a:lnTo>
                  <a:lnTo>
                    <a:pt x="324183" y="135066"/>
                  </a:lnTo>
                  <a:lnTo>
                    <a:pt x="319925" y="108031"/>
                  </a:lnTo>
                  <a:lnTo>
                    <a:pt x="332806" y="88279"/>
                  </a:lnTo>
                  <a:lnTo>
                    <a:pt x="381920" y="59412"/>
                  </a:lnTo>
                  <a:lnTo>
                    <a:pt x="421673" y="41340"/>
                  </a:lnTo>
                  <a:lnTo>
                    <a:pt x="473279" y="23890"/>
                  </a:lnTo>
                  <a:lnTo>
                    <a:pt x="538027" y="9348"/>
                  </a:lnTo>
                  <a:lnTo>
                    <a:pt x="617207" y="0"/>
                  </a:lnTo>
                  <a:lnTo>
                    <a:pt x="669817" y="3013"/>
                  </a:lnTo>
                  <a:lnTo>
                    <a:pt x="712376" y="18278"/>
                  </a:lnTo>
                  <a:lnTo>
                    <a:pt x="745585" y="43196"/>
                  </a:lnTo>
                  <a:lnTo>
                    <a:pt x="770147" y="75168"/>
                  </a:lnTo>
                  <a:lnTo>
                    <a:pt x="786764" y="111597"/>
                  </a:lnTo>
                  <a:lnTo>
                    <a:pt x="796138" y="149884"/>
                  </a:lnTo>
                  <a:lnTo>
                    <a:pt x="798971" y="187430"/>
                  </a:lnTo>
                  <a:lnTo>
                    <a:pt x="795965" y="221637"/>
                  </a:lnTo>
                  <a:lnTo>
                    <a:pt x="764041" y="303068"/>
                  </a:lnTo>
                  <a:lnTo>
                    <a:pt x="742368" y="348506"/>
                  </a:lnTo>
                  <a:lnTo>
                    <a:pt x="720488" y="392092"/>
                  </a:lnTo>
                  <a:close/>
                </a:path>
                <a:path w="1874520" h="5433695">
                  <a:moveTo>
                    <a:pt x="1872777" y="5433687"/>
                  </a:moveTo>
                  <a:lnTo>
                    <a:pt x="1857339" y="5433687"/>
                  </a:lnTo>
                  <a:lnTo>
                    <a:pt x="1323195" y="5255010"/>
                  </a:lnTo>
                  <a:lnTo>
                    <a:pt x="1311213" y="5173241"/>
                  </a:lnTo>
                  <a:lnTo>
                    <a:pt x="1634556" y="5085439"/>
                  </a:lnTo>
                  <a:lnTo>
                    <a:pt x="1640477" y="5099001"/>
                  </a:lnTo>
                  <a:lnTo>
                    <a:pt x="1662487" y="5135569"/>
                  </a:lnTo>
                  <a:lnTo>
                    <a:pt x="1706955" y="5188965"/>
                  </a:lnTo>
                  <a:lnTo>
                    <a:pt x="1780251" y="5253014"/>
                  </a:lnTo>
                  <a:lnTo>
                    <a:pt x="1845104" y="5319896"/>
                  </a:lnTo>
                  <a:lnTo>
                    <a:pt x="1871039" y="5379482"/>
                  </a:lnTo>
                  <a:lnTo>
                    <a:pt x="1874525" y="5422230"/>
                  </a:lnTo>
                  <a:lnTo>
                    <a:pt x="1872777" y="5433687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4320" y="5007214"/>
              <a:ext cx="3327685" cy="5032627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025223" y="612909"/>
            <a:ext cx="582930" cy="2204720"/>
          </a:xfrm>
          <a:custGeom>
            <a:avLst/>
            <a:gdLst/>
            <a:ahLst/>
            <a:cxnLst/>
            <a:rect l="l" t="t" r="r" b="b"/>
            <a:pathLst>
              <a:path w="582929" h="2204720">
                <a:moveTo>
                  <a:pt x="582520" y="2204686"/>
                </a:moveTo>
                <a:lnTo>
                  <a:pt x="443906" y="2204686"/>
                </a:lnTo>
                <a:lnTo>
                  <a:pt x="404041" y="2001954"/>
                </a:lnTo>
                <a:lnTo>
                  <a:pt x="283486" y="1396663"/>
                </a:lnTo>
                <a:lnTo>
                  <a:pt x="191978" y="947096"/>
                </a:lnTo>
                <a:lnTo>
                  <a:pt x="111121" y="558245"/>
                </a:lnTo>
                <a:lnTo>
                  <a:pt x="82958" y="420537"/>
                </a:lnTo>
                <a:lnTo>
                  <a:pt x="53013" y="270688"/>
                </a:lnTo>
                <a:lnTo>
                  <a:pt x="0" y="0"/>
                </a:lnTo>
                <a:lnTo>
                  <a:pt x="151199" y="0"/>
                </a:lnTo>
                <a:lnTo>
                  <a:pt x="158518" y="48256"/>
                </a:lnTo>
                <a:lnTo>
                  <a:pt x="166524" y="98177"/>
                </a:lnTo>
                <a:lnTo>
                  <a:pt x="175127" y="149465"/>
                </a:lnTo>
                <a:lnTo>
                  <a:pt x="184236" y="201822"/>
                </a:lnTo>
                <a:lnTo>
                  <a:pt x="193762" y="254950"/>
                </a:lnTo>
                <a:lnTo>
                  <a:pt x="203616" y="308552"/>
                </a:lnTo>
                <a:lnTo>
                  <a:pt x="213706" y="362331"/>
                </a:lnTo>
                <a:lnTo>
                  <a:pt x="234239" y="469225"/>
                </a:lnTo>
                <a:lnTo>
                  <a:pt x="283427" y="718707"/>
                </a:lnTo>
                <a:lnTo>
                  <a:pt x="355532" y="1089018"/>
                </a:lnTo>
                <a:lnTo>
                  <a:pt x="437642" y="1504879"/>
                </a:lnTo>
                <a:lnTo>
                  <a:pt x="490482" y="1766673"/>
                </a:lnTo>
                <a:lnTo>
                  <a:pt x="531893" y="1967338"/>
                </a:lnTo>
                <a:lnTo>
                  <a:pt x="561749" y="2108680"/>
                </a:lnTo>
                <a:lnTo>
                  <a:pt x="582520" y="2204686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66355" y="612909"/>
            <a:ext cx="667385" cy="2216150"/>
          </a:xfrm>
          <a:custGeom>
            <a:avLst/>
            <a:gdLst/>
            <a:ahLst/>
            <a:cxnLst/>
            <a:rect l="l" t="t" r="r" b="b"/>
            <a:pathLst>
              <a:path w="667384" h="2216150">
                <a:moveTo>
                  <a:pt x="439991" y="2215878"/>
                </a:moveTo>
                <a:lnTo>
                  <a:pt x="430737" y="2163308"/>
                </a:lnTo>
                <a:lnTo>
                  <a:pt x="421985" y="2111913"/>
                </a:lnTo>
                <a:lnTo>
                  <a:pt x="405584" y="2011731"/>
                </a:lnTo>
                <a:lnTo>
                  <a:pt x="382200" y="1864549"/>
                </a:lnTo>
                <a:lnTo>
                  <a:pt x="366231" y="1765820"/>
                </a:lnTo>
                <a:lnTo>
                  <a:pt x="357826" y="1715588"/>
                </a:lnTo>
                <a:lnTo>
                  <a:pt x="349004" y="1664472"/>
                </a:lnTo>
                <a:lnTo>
                  <a:pt x="339663" y="1612244"/>
                </a:lnTo>
                <a:lnTo>
                  <a:pt x="329701" y="1558675"/>
                </a:lnTo>
                <a:lnTo>
                  <a:pt x="319016" y="1503537"/>
                </a:lnTo>
                <a:lnTo>
                  <a:pt x="299357" y="1405900"/>
                </a:lnTo>
                <a:lnTo>
                  <a:pt x="279176" y="1308376"/>
                </a:lnTo>
                <a:lnTo>
                  <a:pt x="258541" y="1210877"/>
                </a:lnTo>
                <a:lnTo>
                  <a:pt x="226897" y="1064477"/>
                </a:lnTo>
                <a:lnTo>
                  <a:pt x="107406" y="521529"/>
                </a:lnTo>
                <a:lnTo>
                  <a:pt x="74931" y="370443"/>
                </a:lnTo>
                <a:lnTo>
                  <a:pt x="53545" y="268704"/>
                </a:lnTo>
                <a:lnTo>
                  <a:pt x="32454" y="166049"/>
                </a:lnTo>
                <a:lnTo>
                  <a:pt x="16417" y="85973"/>
                </a:lnTo>
                <a:lnTo>
                  <a:pt x="0" y="0"/>
                </a:lnTo>
                <a:lnTo>
                  <a:pt x="246429" y="0"/>
                </a:lnTo>
                <a:lnTo>
                  <a:pt x="257115" y="47860"/>
                </a:lnTo>
                <a:lnTo>
                  <a:pt x="311135" y="286981"/>
                </a:lnTo>
                <a:lnTo>
                  <a:pt x="366201" y="525780"/>
                </a:lnTo>
                <a:lnTo>
                  <a:pt x="370692" y="565498"/>
                </a:lnTo>
                <a:lnTo>
                  <a:pt x="375562" y="606046"/>
                </a:lnTo>
                <a:lnTo>
                  <a:pt x="380799" y="647401"/>
                </a:lnTo>
                <a:lnTo>
                  <a:pt x="386393" y="689541"/>
                </a:lnTo>
                <a:lnTo>
                  <a:pt x="392333" y="732441"/>
                </a:lnTo>
                <a:lnTo>
                  <a:pt x="398607" y="776080"/>
                </a:lnTo>
                <a:lnTo>
                  <a:pt x="405207" y="820434"/>
                </a:lnTo>
                <a:lnTo>
                  <a:pt x="412120" y="865481"/>
                </a:lnTo>
                <a:lnTo>
                  <a:pt x="419336" y="911197"/>
                </a:lnTo>
                <a:lnTo>
                  <a:pt x="434635" y="1004547"/>
                </a:lnTo>
                <a:lnTo>
                  <a:pt x="451017" y="1100300"/>
                </a:lnTo>
                <a:lnTo>
                  <a:pt x="468397" y="1198273"/>
                </a:lnTo>
                <a:lnTo>
                  <a:pt x="486689" y="1298282"/>
                </a:lnTo>
                <a:lnTo>
                  <a:pt x="505807" y="1400145"/>
                </a:lnTo>
                <a:lnTo>
                  <a:pt x="525666" y="1503679"/>
                </a:lnTo>
                <a:lnTo>
                  <a:pt x="556656" y="1661709"/>
                </a:lnTo>
                <a:lnTo>
                  <a:pt x="599768" y="1876551"/>
                </a:lnTo>
                <a:lnTo>
                  <a:pt x="666882" y="2204696"/>
                </a:lnTo>
                <a:lnTo>
                  <a:pt x="504470" y="2204696"/>
                </a:lnTo>
                <a:lnTo>
                  <a:pt x="487986" y="2205363"/>
                </a:lnTo>
                <a:lnTo>
                  <a:pt x="471640" y="2207408"/>
                </a:lnTo>
                <a:lnTo>
                  <a:pt x="455589" y="2210891"/>
                </a:lnTo>
                <a:lnTo>
                  <a:pt x="439991" y="2215878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0773" y="612909"/>
            <a:ext cx="709930" cy="2223135"/>
          </a:xfrm>
          <a:custGeom>
            <a:avLst/>
            <a:gdLst/>
            <a:ahLst/>
            <a:cxnLst/>
            <a:rect l="l" t="t" r="r" b="b"/>
            <a:pathLst>
              <a:path w="709929" h="2223135">
                <a:moveTo>
                  <a:pt x="709340" y="2223039"/>
                </a:moveTo>
                <a:lnTo>
                  <a:pt x="686833" y="2215136"/>
                </a:lnTo>
                <a:lnTo>
                  <a:pt x="663582" y="2209387"/>
                </a:lnTo>
                <a:lnTo>
                  <a:pt x="639744" y="2205875"/>
                </a:lnTo>
                <a:lnTo>
                  <a:pt x="615476" y="2204686"/>
                </a:lnTo>
                <a:lnTo>
                  <a:pt x="422773" y="2204686"/>
                </a:lnTo>
                <a:lnTo>
                  <a:pt x="373427" y="1958160"/>
                </a:lnTo>
                <a:lnTo>
                  <a:pt x="315233" y="1661664"/>
                </a:lnTo>
                <a:lnTo>
                  <a:pt x="238809" y="1264534"/>
                </a:lnTo>
                <a:lnTo>
                  <a:pt x="0" y="0"/>
                </a:lnTo>
                <a:lnTo>
                  <a:pt x="260887" y="0"/>
                </a:lnTo>
                <a:lnTo>
                  <a:pt x="368131" y="525156"/>
                </a:lnTo>
                <a:lnTo>
                  <a:pt x="388229" y="626362"/>
                </a:lnTo>
                <a:lnTo>
                  <a:pt x="406992" y="723398"/>
                </a:lnTo>
                <a:lnTo>
                  <a:pt x="424428" y="816942"/>
                </a:lnTo>
                <a:lnTo>
                  <a:pt x="432652" y="862615"/>
                </a:lnTo>
                <a:lnTo>
                  <a:pt x="440549" y="907669"/>
                </a:lnTo>
                <a:lnTo>
                  <a:pt x="448118" y="952189"/>
                </a:lnTo>
                <a:lnTo>
                  <a:pt x="455363" y="996257"/>
                </a:lnTo>
                <a:lnTo>
                  <a:pt x="462283" y="1039961"/>
                </a:lnTo>
                <a:lnTo>
                  <a:pt x="468880" y="1083383"/>
                </a:lnTo>
                <a:lnTo>
                  <a:pt x="475156" y="1126608"/>
                </a:lnTo>
                <a:lnTo>
                  <a:pt x="481112" y="1169721"/>
                </a:lnTo>
                <a:lnTo>
                  <a:pt x="494499" y="1241833"/>
                </a:lnTo>
                <a:lnTo>
                  <a:pt x="507326" y="1306021"/>
                </a:lnTo>
                <a:lnTo>
                  <a:pt x="519671" y="1363388"/>
                </a:lnTo>
                <a:lnTo>
                  <a:pt x="531612" y="1415040"/>
                </a:lnTo>
                <a:lnTo>
                  <a:pt x="543226" y="1462083"/>
                </a:lnTo>
                <a:lnTo>
                  <a:pt x="554592" y="1505620"/>
                </a:lnTo>
                <a:lnTo>
                  <a:pt x="565785" y="1546756"/>
                </a:lnTo>
                <a:lnTo>
                  <a:pt x="599113" y="1666812"/>
                </a:lnTo>
                <a:lnTo>
                  <a:pt x="610396" y="1709395"/>
                </a:lnTo>
                <a:lnTo>
                  <a:pt x="621895" y="1755103"/>
                </a:lnTo>
                <a:lnTo>
                  <a:pt x="633688" y="1805039"/>
                </a:lnTo>
                <a:lnTo>
                  <a:pt x="645853" y="1860309"/>
                </a:lnTo>
                <a:lnTo>
                  <a:pt x="663267" y="1961140"/>
                </a:lnTo>
                <a:lnTo>
                  <a:pt x="709340" y="2223039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17294" y="2419181"/>
            <a:ext cx="103505" cy="398780"/>
          </a:xfrm>
          <a:custGeom>
            <a:avLst/>
            <a:gdLst/>
            <a:ahLst/>
            <a:cxnLst/>
            <a:rect l="l" t="t" r="r" b="b"/>
            <a:pathLst>
              <a:path w="103504" h="398780">
                <a:moveTo>
                  <a:pt x="103001" y="398415"/>
                </a:moveTo>
                <a:lnTo>
                  <a:pt x="55396" y="398415"/>
                </a:lnTo>
                <a:lnTo>
                  <a:pt x="40590" y="324012"/>
                </a:lnTo>
                <a:lnTo>
                  <a:pt x="27396" y="253896"/>
                </a:lnTo>
                <a:lnTo>
                  <a:pt x="16276" y="189461"/>
                </a:lnTo>
                <a:lnTo>
                  <a:pt x="7695" y="132095"/>
                </a:lnTo>
                <a:lnTo>
                  <a:pt x="2115" y="83190"/>
                </a:lnTo>
                <a:lnTo>
                  <a:pt x="0" y="44137"/>
                </a:lnTo>
                <a:lnTo>
                  <a:pt x="1811" y="16327"/>
                </a:lnTo>
                <a:lnTo>
                  <a:pt x="8013" y="1151"/>
                </a:lnTo>
                <a:lnTo>
                  <a:pt x="19069" y="0"/>
                </a:lnTo>
                <a:lnTo>
                  <a:pt x="42639" y="109328"/>
                </a:lnTo>
                <a:lnTo>
                  <a:pt x="74563" y="260511"/>
                </a:lnTo>
                <a:lnTo>
                  <a:pt x="103001" y="398415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84688" y="612909"/>
            <a:ext cx="617220" cy="2875915"/>
          </a:xfrm>
          <a:custGeom>
            <a:avLst/>
            <a:gdLst/>
            <a:ahLst/>
            <a:cxnLst/>
            <a:rect l="l" t="t" r="r" b="b"/>
            <a:pathLst>
              <a:path w="617220" h="2875915">
                <a:moveTo>
                  <a:pt x="580071" y="2875591"/>
                </a:moveTo>
                <a:lnTo>
                  <a:pt x="520590" y="2848722"/>
                </a:lnTo>
                <a:lnTo>
                  <a:pt x="500717" y="2807260"/>
                </a:lnTo>
                <a:lnTo>
                  <a:pt x="464701" y="2606109"/>
                </a:lnTo>
                <a:lnTo>
                  <a:pt x="111294" y="607506"/>
                </a:lnTo>
                <a:lnTo>
                  <a:pt x="55879" y="301666"/>
                </a:lnTo>
                <a:lnTo>
                  <a:pt x="0" y="0"/>
                </a:lnTo>
                <a:lnTo>
                  <a:pt x="59303" y="0"/>
                </a:lnTo>
                <a:lnTo>
                  <a:pt x="122375" y="290561"/>
                </a:lnTo>
                <a:lnTo>
                  <a:pt x="184352" y="581288"/>
                </a:lnTo>
                <a:lnTo>
                  <a:pt x="224828" y="775433"/>
                </a:lnTo>
                <a:lnTo>
                  <a:pt x="264468" y="970003"/>
                </a:lnTo>
                <a:lnTo>
                  <a:pt x="275585" y="1026406"/>
                </a:lnTo>
                <a:lnTo>
                  <a:pt x="285797" y="1080389"/>
                </a:lnTo>
                <a:lnTo>
                  <a:pt x="295232" y="1132318"/>
                </a:lnTo>
                <a:lnTo>
                  <a:pt x="304016" y="1182559"/>
                </a:lnTo>
                <a:lnTo>
                  <a:pt x="312276" y="1231479"/>
                </a:lnTo>
                <a:lnTo>
                  <a:pt x="320140" y="1279442"/>
                </a:lnTo>
                <a:lnTo>
                  <a:pt x="350172" y="1469052"/>
                </a:lnTo>
                <a:lnTo>
                  <a:pt x="366112" y="1567635"/>
                </a:lnTo>
                <a:lnTo>
                  <a:pt x="374758" y="1619151"/>
                </a:lnTo>
                <a:lnTo>
                  <a:pt x="384024" y="1672639"/>
                </a:lnTo>
                <a:lnTo>
                  <a:pt x="394037" y="1728464"/>
                </a:lnTo>
                <a:lnTo>
                  <a:pt x="404924" y="1786991"/>
                </a:lnTo>
                <a:lnTo>
                  <a:pt x="414088" y="1834456"/>
                </a:lnTo>
                <a:lnTo>
                  <a:pt x="423689" y="1882594"/>
                </a:lnTo>
                <a:lnTo>
                  <a:pt x="433675" y="1931310"/>
                </a:lnTo>
                <a:lnTo>
                  <a:pt x="443992" y="1980512"/>
                </a:lnTo>
                <a:lnTo>
                  <a:pt x="454589" y="2030104"/>
                </a:lnTo>
                <a:lnTo>
                  <a:pt x="476410" y="2130086"/>
                </a:lnTo>
                <a:lnTo>
                  <a:pt x="543119" y="2429659"/>
                </a:lnTo>
                <a:lnTo>
                  <a:pt x="564369" y="2526890"/>
                </a:lnTo>
                <a:lnTo>
                  <a:pt x="584426" y="2621556"/>
                </a:lnTo>
                <a:lnTo>
                  <a:pt x="593876" y="2667692"/>
                </a:lnTo>
                <a:lnTo>
                  <a:pt x="602870" y="2712906"/>
                </a:lnTo>
                <a:lnTo>
                  <a:pt x="616612" y="2821403"/>
                </a:lnTo>
                <a:lnTo>
                  <a:pt x="607613" y="2856804"/>
                </a:lnTo>
                <a:lnTo>
                  <a:pt x="580071" y="2875591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0698" y="976872"/>
            <a:ext cx="422909" cy="1840864"/>
          </a:xfrm>
          <a:custGeom>
            <a:avLst/>
            <a:gdLst/>
            <a:ahLst/>
            <a:cxnLst/>
            <a:rect l="l" t="t" r="r" b="b"/>
            <a:pathLst>
              <a:path w="422910" h="1840864">
                <a:moveTo>
                  <a:pt x="422821" y="1840724"/>
                </a:moveTo>
                <a:lnTo>
                  <a:pt x="371787" y="1840724"/>
                </a:lnTo>
                <a:lnTo>
                  <a:pt x="356187" y="1840350"/>
                </a:lnTo>
                <a:lnTo>
                  <a:pt x="340751" y="1839339"/>
                </a:lnTo>
                <a:lnTo>
                  <a:pt x="330879" y="1786643"/>
                </a:lnTo>
                <a:lnTo>
                  <a:pt x="103472" y="558481"/>
                </a:lnTo>
                <a:lnTo>
                  <a:pt x="47321" y="262342"/>
                </a:lnTo>
                <a:lnTo>
                  <a:pt x="0" y="18868"/>
                </a:lnTo>
                <a:lnTo>
                  <a:pt x="0" y="7792"/>
                </a:lnTo>
                <a:lnTo>
                  <a:pt x="200" y="0"/>
                </a:lnTo>
                <a:lnTo>
                  <a:pt x="10490" y="34341"/>
                </a:lnTo>
                <a:lnTo>
                  <a:pt x="31534" y="107176"/>
                </a:lnTo>
                <a:lnTo>
                  <a:pt x="42271" y="145577"/>
                </a:lnTo>
                <a:lnTo>
                  <a:pt x="53141" y="185237"/>
                </a:lnTo>
                <a:lnTo>
                  <a:pt x="75247" y="268150"/>
                </a:lnTo>
                <a:lnTo>
                  <a:pt x="97787" y="355543"/>
                </a:lnTo>
                <a:lnTo>
                  <a:pt x="120697" y="447043"/>
                </a:lnTo>
                <a:lnTo>
                  <a:pt x="143913" y="542278"/>
                </a:lnTo>
                <a:lnTo>
                  <a:pt x="167369" y="640874"/>
                </a:lnTo>
                <a:lnTo>
                  <a:pt x="191002" y="742460"/>
                </a:lnTo>
                <a:lnTo>
                  <a:pt x="214746" y="846662"/>
                </a:lnTo>
                <a:lnTo>
                  <a:pt x="238537" y="953108"/>
                </a:lnTo>
                <a:lnTo>
                  <a:pt x="262311" y="1061424"/>
                </a:lnTo>
                <a:lnTo>
                  <a:pt x="286003" y="1171240"/>
                </a:lnTo>
                <a:lnTo>
                  <a:pt x="321247" y="1337956"/>
                </a:lnTo>
                <a:lnTo>
                  <a:pt x="355942" y="1505948"/>
                </a:lnTo>
                <a:lnTo>
                  <a:pt x="389873" y="1673956"/>
                </a:lnTo>
                <a:lnTo>
                  <a:pt x="422821" y="1840724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42275" y="617092"/>
            <a:ext cx="312420" cy="1595120"/>
          </a:xfrm>
          <a:custGeom>
            <a:avLst/>
            <a:gdLst/>
            <a:ahLst/>
            <a:cxnLst/>
            <a:rect l="l" t="t" r="r" b="b"/>
            <a:pathLst>
              <a:path w="312420" h="1595120">
                <a:moveTo>
                  <a:pt x="312127" y="1594631"/>
                </a:moveTo>
                <a:lnTo>
                  <a:pt x="296031" y="1514869"/>
                </a:lnTo>
                <a:lnTo>
                  <a:pt x="286086" y="1465305"/>
                </a:lnTo>
                <a:lnTo>
                  <a:pt x="276167" y="1415678"/>
                </a:lnTo>
                <a:lnTo>
                  <a:pt x="266272" y="1365988"/>
                </a:lnTo>
                <a:lnTo>
                  <a:pt x="256398" y="1316234"/>
                </a:lnTo>
                <a:lnTo>
                  <a:pt x="246543" y="1266417"/>
                </a:lnTo>
                <a:lnTo>
                  <a:pt x="236706" y="1216537"/>
                </a:lnTo>
                <a:lnTo>
                  <a:pt x="217073" y="1116585"/>
                </a:lnTo>
                <a:lnTo>
                  <a:pt x="197482" y="1016377"/>
                </a:lnTo>
                <a:lnTo>
                  <a:pt x="177915" y="915913"/>
                </a:lnTo>
                <a:lnTo>
                  <a:pt x="158355" y="815191"/>
                </a:lnTo>
                <a:lnTo>
                  <a:pt x="69944" y="358721"/>
                </a:lnTo>
                <a:lnTo>
                  <a:pt x="40147" y="205382"/>
                </a:lnTo>
                <a:lnTo>
                  <a:pt x="20140" y="102824"/>
                </a:lnTo>
                <a:lnTo>
                  <a:pt x="0" y="0"/>
                </a:lnTo>
                <a:lnTo>
                  <a:pt x="36697" y="7432"/>
                </a:lnTo>
                <a:lnTo>
                  <a:pt x="71989" y="18372"/>
                </a:lnTo>
                <a:lnTo>
                  <a:pt x="105681" y="32628"/>
                </a:lnTo>
                <a:lnTo>
                  <a:pt x="137582" y="50008"/>
                </a:lnTo>
                <a:lnTo>
                  <a:pt x="155936" y="140149"/>
                </a:lnTo>
                <a:lnTo>
                  <a:pt x="165233" y="185613"/>
                </a:lnTo>
                <a:lnTo>
                  <a:pt x="174638" y="231438"/>
                </a:lnTo>
                <a:lnTo>
                  <a:pt x="184171" y="277697"/>
                </a:lnTo>
                <a:lnTo>
                  <a:pt x="193853" y="324464"/>
                </a:lnTo>
                <a:lnTo>
                  <a:pt x="203703" y="371813"/>
                </a:lnTo>
                <a:lnTo>
                  <a:pt x="213744" y="419816"/>
                </a:lnTo>
                <a:lnTo>
                  <a:pt x="223994" y="468549"/>
                </a:lnTo>
                <a:lnTo>
                  <a:pt x="234474" y="518083"/>
                </a:lnTo>
                <a:lnTo>
                  <a:pt x="245205" y="568494"/>
                </a:lnTo>
                <a:lnTo>
                  <a:pt x="256208" y="619854"/>
                </a:lnTo>
                <a:lnTo>
                  <a:pt x="267502" y="672238"/>
                </a:lnTo>
                <a:lnTo>
                  <a:pt x="279109" y="725718"/>
                </a:lnTo>
                <a:lnTo>
                  <a:pt x="291049" y="780369"/>
                </a:lnTo>
                <a:lnTo>
                  <a:pt x="303341" y="836264"/>
                </a:lnTo>
                <a:lnTo>
                  <a:pt x="312127" y="875948"/>
                </a:lnTo>
                <a:lnTo>
                  <a:pt x="312127" y="1594631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9852" y="2597080"/>
            <a:ext cx="80797" cy="220516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4030698" y="2422704"/>
            <a:ext cx="40005" cy="190500"/>
          </a:xfrm>
          <a:custGeom>
            <a:avLst/>
            <a:gdLst/>
            <a:ahLst/>
            <a:cxnLst/>
            <a:rect l="l" t="t" r="r" b="b"/>
            <a:pathLst>
              <a:path w="40004" h="190500">
                <a:moveTo>
                  <a:pt x="39812" y="190465"/>
                </a:moveTo>
                <a:lnTo>
                  <a:pt x="22871" y="151564"/>
                </a:lnTo>
                <a:lnTo>
                  <a:pt x="10376" y="110514"/>
                </a:lnTo>
                <a:lnTo>
                  <a:pt x="2647" y="67608"/>
                </a:lnTo>
                <a:lnTo>
                  <a:pt x="0" y="23137"/>
                </a:lnTo>
                <a:lnTo>
                  <a:pt x="0" y="0"/>
                </a:lnTo>
                <a:lnTo>
                  <a:pt x="39812" y="190465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2729" y="613301"/>
            <a:ext cx="621030" cy="2204720"/>
          </a:xfrm>
          <a:custGeom>
            <a:avLst/>
            <a:gdLst/>
            <a:ahLst/>
            <a:cxnLst/>
            <a:rect l="l" t="t" r="r" b="b"/>
            <a:pathLst>
              <a:path w="621029" h="2204720">
                <a:moveTo>
                  <a:pt x="620652" y="2204295"/>
                </a:moveTo>
                <a:lnTo>
                  <a:pt x="426297" y="2204295"/>
                </a:lnTo>
                <a:lnTo>
                  <a:pt x="398398" y="2054461"/>
                </a:lnTo>
                <a:lnTo>
                  <a:pt x="341915" y="1756504"/>
                </a:lnTo>
                <a:lnTo>
                  <a:pt x="284432" y="1460098"/>
                </a:lnTo>
                <a:lnTo>
                  <a:pt x="225850" y="1164362"/>
                </a:lnTo>
                <a:lnTo>
                  <a:pt x="155979" y="819014"/>
                </a:lnTo>
                <a:lnTo>
                  <a:pt x="84311" y="471990"/>
                </a:lnTo>
                <a:lnTo>
                  <a:pt x="0" y="71551"/>
                </a:lnTo>
                <a:lnTo>
                  <a:pt x="45556" y="42933"/>
                </a:lnTo>
                <a:lnTo>
                  <a:pt x="95229" y="21050"/>
                </a:lnTo>
                <a:lnTo>
                  <a:pt x="148390" y="6530"/>
                </a:lnTo>
                <a:lnTo>
                  <a:pt x="204410" y="0"/>
                </a:lnTo>
                <a:lnTo>
                  <a:pt x="288343" y="413194"/>
                </a:lnTo>
                <a:lnTo>
                  <a:pt x="369476" y="819786"/>
                </a:lnTo>
                <a:lnTo>
                  <a:pt x="379594" y="872689"/>
                </a:lnTo>
                <a:lnTo>
                  <a:pt x="389046" y="925063"/>
                </a:lnTo>
                <a:lnTo>
                  <a:pt x="397926" y="976933"/>
                </a:lnTo>
                <a:lnTo>
                  <a:pt x="406332" y="1028325"/>
                </a:lnTo>
                <a:lnTo>
                  <a:pt x="414357" y="1079261"/>
                </a:lnTo>
                <a:lnTo>
                  <a:pt x="452140" y="1327998"/>
                </a:lnTo>
                <a:lnTo>
                  <a:pt x="459898" y="1376730"/>
                </a:lnTo>
                <a:lnTo>
                  <a:pt x="467945" y="1425180"/>
                </a:lnTo>
                <a:lnTo>
                  <a:pt x="476379" y="1473374"/>
                </a:lnTo>
                <a:lnTo>
                  <a:pt x="485295" y="1521336"/>
                </a:lnTo>
                <a:lnTo>
                  <a:pt x="503907" y="1617829"/>
                </a:lnTo>
                <a:lnTo>
                  <a:pt x="551627" y="1860810"/>
                </a:lnTo>
                <a:lnTo>
                  <a:pt x="620652" y="2204295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82464" y="612914"/>
            <a:ext cx="1311275" cy="2204720"/>
          </a:xfrm>
          <a:custGeom>
            <a:avLst/>
            <a:gdLst/>
            <a:ahLst/>
            <a:cxnLst/>
            <a:rect l="l" t="t" r="r" b="b"/>
            <a:pathLst>
              <a:path w="1311275" h="2204720">
                <a:moveTo>
                  <a:pt x="662406" y="2204694"/>
                </a:moveTo>
                <a:lnTo>
                  <a:pt x="653783" y="2148713"/>
                </a:lnTo>
                <a:lnTo>
                  <a:pt x="645490" y="2093683"/>
                </a:lnTo>
                <a:lnTo>
                  <a:pt x="637578" y="2039645"/>
                </a:lnTo>
                <a:lnTo>
                  <a:pt x="630021" y="1986610"/>
                </a:lnTo>
                <a:lnTo>
                  <a:pt x="622846" y="1934616"/>
                </a:lnTo>
                <a:lnTo>
                  <a:pt x="616064" y="1883676"/>
                </a:lnTo>
                <a:lnTo>
                  <a:pt x="609676" y="1833829"/>
                </a:lnTo>
                <a:lnTo>
                  <a:pt x="603694" y="1785086"/>
                </a:lnTo>
                <a:lnTo>
                  <a:pt x="598131" y="1737487"/>
                </a:lnTo>
                <a:lnTo>
                  <a:pt x="592988" y="1691043"/>
                </a:lnTo>
                <a:lnTo>
                  <a:pt x="578383" y="1621155"/>
                </a:lnTo>
                <a:lnTo>
                  <a:pt x="564070" y="1555292"/>
                </a:lnTo>
                <a:lnTo>
                  <a:pt x="550024" y="1493469"/>
                </a:lnTo>
                <a:lnTo>
                  <a:pt x="536270" y="1435684"/>
                </a:lnTo>
                <a:lnTo>
                  <a:pt x="522808" y="1381950"/>
                </a:lnTo>
                <a:lnTo>
                  <a:pt x="509625" y="1332280"/>
                </a:lnTo>
                <a:lnTo>
                  <a:pt x="496735" y="1286675"/>
                </a:lnTo>
                <a:lnTo>
                  <a:pt x="484136" y="1245133"/>
                </a:lnTo>
                <a:lnTo>
                  <a:pt x="471830" y="1207668"/>
                </a:lnTo>
                <a:lnTo>
                  <a:pt x="448106" y="1145006"/>
                </a:lnTo>
                <a:lnTo>
                  <a:pt x="436689" y="1119809"/>
                </a:lnTo>
                <a:lnTo>
                  <a:pt x="429895" y="1071359"/>
                </a:lnTo>
                <a:lnTo>
                  <a:pt x="422833" y="1022616"/>
                </a:lnTo>
                <a:lnTo>
                  <a:pt x="415531" y="973594"/>
                </a:lnTo>
                <a:lnTo>
                  <a:pt x="407974" y="924280"/>
                </a:lnTo>
                <a:lnTo>
                  <a:pt x="392150" y="824877"/>
                </a:lnTo>
                <a:lnTo>
                  <a:pt x="375437" y="724484"/>
                </a:lnTo>
                <a:lnTo>
                  <a:pt x="357898" y="623163"/>
                </a:lnTo>
                <a:lnTo>
                  <a:pt x="339598" y="520992"/>
                </a:lnTo>
                <a:lnTo>
                  <a:pt x="320611" y="418058"/>
                </a:lnTo>
                <a:lnTo>
                  <a:pt x="300977" y="314413"/>
                </a:lnTo>
                <a:lnTo>
                  <a:pt x="280797" y="210134"/>
                </a:lnTo>
                <a:lnTo>
                  <a:pt x="249593" y="52705"/>
                </a:lnTo>
                <a:lnTo>
                  <a:pt x="238975" y="0"/>
                </a:lnTo>
                <a:lnTo>
                  <a:pt x="0" y="0"/>
                </a:lnTo>
                <a:lnTo>
                  <a:pt x="86258" y="418934"/>
                </a:lnTo>
                <a:lnTo>
                  <a:pt x="117944" y="575614"/>
                </a:lnTo>
                <a:lnTo>
                  <a:pt x="148780" y="731278"/>
                </a:lnTo>
                <a:lnTo>
                  <a:pt x="168732" y="834250"/>
                </a:lnTo>
                <a:lnTo>
                  <a:pt x="188061" y="936396"/>
                </a:lnTo>
                <a:lnTo>
                  <a:pt x="206717" y="1037577"/>
                </a:lnTo>
                <a:lnTo>
                  <a:pt x="224574" y="1137627"/>
                </a:lnTo>
                <a:lnTo>
                  <a:pt x="241566" y="1236421"/>
                </a:lnTo>
                <a:lnTo>
                  <a:pt x="257581" y="1333792"/>
                </a:lnTo>
                <a:lnTo>
                  <a:pt x="265201" y="1381899"/>
                </a:lnTo>
                <a:lnTo>
                  <a:pt x="272542" y="1429588"/>
                </a:lnTo>
                <a:lnTo>
                  <a:pt x="279603" y="1476857"/>
                </a:lnTo>
                <a:lnTo>
                  <a:pt x="286359" y="1523682"/>
                </a:lnTo>
                <a:lnTo>
                  <a:pt x="292811" y="1570037"/>
                </a:lnTo>
                <a:lnTo>
                  <a:pt x="298932" y="1615897"/>
                </a:lnTo>
                <a:lnTo>
                  <a:pt x="304723" y="1661261"/>
                </a:lnTo>
                <a:lnTo>
                  <a:pt x="310172" y="1706105"/>
                </a:lnTo>
                <a:lnTo>
                  <a:pt x="315264" y="1750415"/>
                </a:lnTo>
                <a:lnTo>
                  <a:pt x="329120" y="1800453"/>
                </a:lnTo>
                <a:lnTo>
                  <a:pt x="342531" y="1850567"/>
                </a:lnTo>
                <a:lnTo>
                  <a:pt x="355523" y="1900770"/>
                </a:lnTo>
                <a:lnTo>
                  <a:pt x="368122" y="1951062"/>
                </a:lnTo>
                <a:lnTo>
                  <a:pt x="380352" y="2001481"/>
                </a:lnTo>
                <a:lnTo>
                  <a:pt x="392239" y="2052027"/>
                </a:lnTo>
                <a:lnTo>
                  <a:pt x="403809" y="2102739"/>
                </a:lnTo>
                <a:lnTo>
                  <a:pt x="415086" y="2153615"/>
                </a:lnTo>
                <a:lnTo>
                  <a:pt x="426097" y="2204694"/>
                </a:lnTo>
                <a:lnTo>
                  <a:pt x="662406" y="2204694"/>
                </a:lnTo>
                <a:close/>
              </a:path>
              <a:path w="1311275" h="2204720">
                <a:moveTo>
                  <a:pt x="971029" y="2204694"/>
                </a:moveTo>
                <a:lnTo>
                  <a:pt x="954709" y="2103945"/>
                </a:lnTo>
                <a:lnTo>
                  <a:pt x="937742" y="2002015"/>
                </a:lnTo>
                <a:lnTo>
                  <a:pt x="919962" y="1898611"/>
                </a:lnTo>
                <a:lnTo>
                  <a:pt x="901166" y="1793430"/>
                </a:lnTo>
                <a:lnTo>
                  <a:pt x="891336" y="1740077"/>
                </a:lnTo>
                <a:lnTo>
                  <a:pt x="881189" y="1686179"/>
                </a:lnTo>
                <a:lnTo>
                  <a:pt x="870712" y="1631683"/>
                </a:lnTo>
                <a:lnTo>
                  <a:pt x="861618" y="1585671"/>
                </a:lnTo>
                <a:lnTo>
                  <a:pt x="852144" y="1538998"/>
                </a:lnTo>
                <a:lnTo>
                  <a:pt x="832205" y="1443888"/>
                </a:lnTo>
                <a:lnTo>
                  <a:pt x="811174" y="1346720"/>
                </a:lnTo>
                <a:lnTo>
                  <a:pt x="721956" y="944829"/>
                </a:lnTo>
                <a:lnTo>
                  <a:pt x="699820" y="842911"/>
                </a:lnTo>
                <a:lnTo>
                  <a:pt x="678332" y="741172"/>
                </a:lnTo>
                <a:lnTo>
                  <a:pt x="667918" y="690486"/>
                </a:lnTo>
                <a:lnTo>
                  <a:pt x="657783" y="639978"/>
                </a:lnTo>
                <a:lnTo>
                  <a:pt x="647954" y="589699"/>
                </a:lnTo>
                <a:lnTo>
                  <a:pt x="631850" y="504240"/>
                </a:lnTo>
                <a:lnTo>
                  <a:pt x="615403" y="413550"/>
                </a:lnTo>
                <a:lnTo>
                  <a:pt x="543026" y="0"/>
                </a:lnTo>
                <a:lnTo>
                  <a:pt x="438378" y="0"/>
                </a:lnTo>
                <a:lnTo>
                  <a:pt x="504736" y="328180"/>
                </a:lnTo>
                <a:lnTo>
                  <a:pt x="547306" y="542810"/>
                </a:lnTo>
                <a:lnTo>
                  <a:pt x="578065" y="701128"/>
                </a:lnTo>
                <a:lnTo>
                  <a:pt x="607669" y="856894"/>
                </a:lnTo>
                <a:lnTo>
                  <a:pt x="626668" y="959167"/>
                </a:lnTo>
                <a:lnTo>
                  <a:pt x="645020" y="1060094"/>
                </a:lnTo>
                <a:lnTo>
                  <a:pt x="662673" y="1159598"/>
                </a:lnTo>
                <a:lnTo>
                  <a:pt x="679589" y="1257592"/>
                </a:lnTo>
                <a:lnTo>
                  <a:pt x="695718" y="1354010"/>
                </a:lnTo>
                <a:lnTo>
                  <a:pt x="711009" y="1448752"/>
                </a:lnTo>
                <a:lnTo>
                  <a:pt x="725411" y="1541754"/>
                </a:lnTo>
                <a:lnTo>
                  <a:pt x="738886" y="1632927"/>
                </a:lnTo>
                <a:lnTo>
                  <a:pt x="751357" y="1722183"/>
                </a:lnTo>
                <a:lnTo>
                  <a:pt x="757212" y="1766074"/>
                </a:lnTo>
                <a:lnTo>
                  <a:pt x="762800" y="1809457"/>
                </a:lnTo>
                <a:lnTo>
                  <a:pt x="768121" y="1852320"/>
                </a:lnTo>
                <a:lnTo>
                  <a:pt x="773163" y="1894649"/>
                </a:lnTo>
                <a:lnTo>
                  <a:pt x="836904" y="2204694"/>
                </a:lnTo>
                <a:lnTo>
                  <a:pt x="971029" y="2204694"/>
                </a:lnTo>
                <a:close/>
              </a:path>
              <a:path w="1311275" h="2204720">
                <a:moveTo>
                  <a:pt x="1311236" y="2204694"/>
                </a:moveTo>
                <a:lnTo>
                  <a:pt x="1263738" y="1913750"/>
                </a:lnTo>
                <a:lnTo>
                  <a:pt x="1247584" y="1818132"/>
                </a:lnTo>
                <a:lnTo>
                  <a:pt x="1239329" y="1770913"/>
                </a:lnTo>
                <a:lnTo>
                  <a:pt x="1230922" y="1724164"/>
                </a:lnTo>
                <a:lnTo>
                  <a:pt x="1222336" y="1677987"/>
                </a:lnTo>
                <a:lnTo>
                  <a:pt x="1196124" y="1542021"/>
                </a:lnTo>
                <a:lnTo>
                  <a:pt x="1168438" y="1402080"/>
                </a:lnTo>
                <a:lnTo>
                  <a:pt x="1129576" y="1210183"/>
                </a:lnTo>
                <a:lnTo>
                  <a:pt x="1057605" y="863333"/>
                </a:lnTo>
                <a:lnTo>
                  <a:pt x="897229" y="100952"/>
                </a:lnTo>
                <a:lnTo>
                  <a:pt x="876249" y="0"/>
                </a:lnTo>
                <a:lnTo>
                  <a:pt x="723557" y="0"/>
                </a:lnTo>
                <a:lnTo>
                  <a:pt x="788860" y="348818"/>
                </a:lnTo>
                <a:lnTo>
                  <a:pt x="889139" y="890714"/>
                </a:lnTo>
                <a:lnTo>
                  <a:pt x="925791" y="1084973"/>
                </a:lnTo>
                <a:lnTo>
                  <a:pt x="944714" y="1183500"/>
                </a:lnTo>
                <a:lnTo>
                  <a:pt x="974166" y="1333004"/>
                </a:lnTo>
                <a:lnTo>
                  <a:pt x="1014031" y="1529753"/>
                </a:lnTo>
                <a:lnTo>
                  <a:pt x="1123911" y="2060956"/>
                </a:lnTo>
                <a:lnTo>
                  <a:pt x="1153121" y="2204694"/>
                </a:lnTo>
                <a:lnTo>
                  <a:pt x="1311236" y="2204694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79857" y="667091"/>
            <a:ext cx="174625" cy="826135"/>
          </a:xfrm>
          <a:custGeom>
            <a:avLst/>
            <a:gdLst/>
            <a:ahLst/>
            <a:cxnLst/>
            <a:rect l="l" t="t" r="r" b="b"/>
            <a:pathLst>
              <a:path w="174625" h="826135">
                <a:moveTo>
                  <a:pt x="174545" y="825940"/>
                </a:moveTo>
                <a:lnTo>
                  <a:pt x="165759" y="786255"/>
                </a:lnTo>
                <a:lnTo>
                  <a:pt x="153466" y="730360"/>
                </a:lnTo>
                <a:lnTo>
                  <a:pt x="141527" y="675710"/>
                </a:lnTo>
                <a:lnTo>
                  <a:pt x="129920" y="622229"/>
                </a:lnTo>
                <a:lnTo>
                  <a:pt x="118626" y="569846"/>
                </a:lnTo>
                <a:lnTo>
                  <a:pt x="107623" y="518486"/>
                </a:lnTo>
                <a:lnTo>
                  <a:pt x="96892" y="468075"/>
                </a:lnTo>
                <a:lnTo>
                  <a:pt x="86411" y="418540"/>
                </a:lnTo>
                <a:lnTo>
                  <a:pt x="76161" y="369808"/>
                </a:lnTo>
                <a:lnTo>
                  <a:pt x="66121" y="321804"/>
                </a:lnTo>
                <a:lnTo>
                  <a:pt x="56271" y="274456"/>
                </a:lnTo>
                <a:lnTo>
                  <a:pt x="46589" y="227689"/>
                </a:lnTo>
                <a:lnTo>
                  <a:pt x="37056" y="181430"/>
                </a:lnTo>
                <a:lnTo>
                  <a:pt x="27651" y="135605"/>
                </a:lnTo>
                <a:lnTo>
                  <a:pt x="18353" y="90141"/>
                </a:lnTo>
                <a:lnTo>
                  <a:pt x="0" y="0"/>
                </a:lnTo>
                <a:lnTo>
                  <a:pt x="38385" y="26870"/>
                </a:lnTo>
                <a:lnTo>
                  <a:pt x="73017" y="58245"/>
                </a:lnTo>
                <a:lnTo>
                  <a:pt x="103474" y="93704"/>
                </a:lnTo>
                <a:lnTo>
                  <a:pt x="129335" y="132828"/>
                </a:lnTo>
                <a:lnTo>
                  <a:pt x="150182" y="175196"/>
                </a:lnTo>
                <a:lnTo>
                  <a:pt x="165592" y="220390"/>
                </a:lnTo>
                <a:lnTo>
                  <a:pt x="174545" y="264988"/>
                </a:lnTo>
                <a:lnTo>
                  <a:pt x="174545" y="825940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0891" y="612914"/>
            <a:ext cx="1377950" cy="2204720"/>
          </a:xfrm>
          <a:custGeom>
            <a:avLst/>
            <a:gdLst/>
            <a:ahLst/>
            <a:cxnLst/>
            <a:rect l="l" t="t" r="r" b="b"/>
            <a:pathLst>
              <a:path w="1377950" h="2204720">
                <a:moveTo>
                  <a:pt x="578129" y="2204694"/>
                </a:moveTo>
                <a:lnTo>
                  <a:pt x="522109" y="1905622"/>
                </a:lnTo>
                <a:lnTo>
                  <a:pt x="465137" y="1608556"/>
                </a:lnTo>
                <a:lnTo>
                  <a:pt x="407123" y="1312595"/>
                </a:lnTo>
                <a:lnTo>
                  <a:pt x="337972" y="967536"/>
                </a:lnTo>
                <a:lnTo>
                  <a:pt x="267093" y="621398"/>
                </a:lnTo>
                <a:lnTo>
                  <a:pt x="183769" y="222707"/>
                </a:lnTo>
                <a:lnTo>
                  <a:pt x="151841" y="71932"/>
                </a:lnTo>
                <a:lnTo>
                  <a:pt x="115150" y="102666"/>
                </a:lnTo>
                <a:lnTo>
                  <a:pt x="82715" y="137820"/>
                </a:lnTo>
                <a:lnTo>
                  <a:pt x="54978" y="176923"/>
                </a:lnTo>
                <a:lnTo>
                  <a:pt x="32397" y="219544"/>
                </a:lnTo>
                <a:lnTo>
                  <a:pt x="15405" y="265226"/>
                </a:lnTo>
                <a:lnTo>
                  <a:pt x="4457" y="313512"/>
                </a:lnTo>
                <a:lnTo>
                  <a:pt x="0" y="363969"/>
                </a:lnTo>
                <a:lnTo>
                  <a:pt x="10287" y="398310"/>
                </a:lnTo>
                <a:lnTo>
                  <a:pt x="20739" y="434047"/>
                </a:lnTo>
                <a:lnTo>
                  <a:pt x="31330" y="471144"/>
                </a:lnTo>
                <a:lnTo>
                  <a:pt x="42075" y="509536"/>
                </a:lnTo>
                <a:lnTo>
                  <a:pt x="52946" y="549198"/>
                </a:lnTo>
                <a:lnTo>
                  <a:pt x="75044" y="632117"/>
                </a:lnTo>
                <a:lnTo>
                  <a:pt x="97586" y="719505"/>
                </a:lnTo>
                <a:lnTo>
                  <a:pt x="120497" y="811009"/>
                </a:lnTo>
                <a:lnTo>
                  <a:pt x="143713" y="906246"/>
                </a:lnTo>
                <a:lnTo>
                  <a:pt x="167170" y="1004836"/>
                </a:lnTo>
                <a:lnTo>
                  <a:pt x="190804" y="1106424"/>
                </a:lnTo>
                <a:lnTo>
                  <a:pt x="214541" y="1210627"/>
                </a:lnTo>
                <a:lnTo>
                  <a:pt x="238340" y="1317066"/>
                </a:lnTo>
                <a:lnTo>
                  <a:pt x="262115" y="1425384"/>
                </a:lnTo>
                <a:lnTo>
                  <a:pt x="285800" y="1535201"/>
                </a:lnTo>
                <a:lnTo>
                  <a:pt x="321043" y="1701927"/>
                </a:lnTo>
                <a:lnTo>
                  <a:pt x="355739" y="1869909"/>
                </a:lnTo>
                <a:lnTo>
                  <a:pt x="389661" y="2037918"/>
                </a:lnTo>
                <a:lnTo>
                  <a:pt x="422617" y="2204694"/>
                </a:lnTo>
                <a:lnTo>
                  <a:pt x="578129" y="2204694"/>
                </a:lnTo>
                <a:close/>
              </a:path>
              <a:path w="1377950" h="2204720">
                <a:moveTo>
                  <a:pt x="1377670" y="2204694"/>
                </a:moveTo>
                <a:lnTo>
                  <a:pt x="1366659" y="2153615"/>
                </a:lnTo>
                <a:lnTo>
                  <a:pt x="1355382" y="2102726"/>
                </a:lnTo>
                <a:lnTo>
                  <a:pt x="1343812" y="2052027"/>
                </a:lnTo>
                <a:lnTo>
                  <a:pt x="1331925" y="2001469"/>
                </a:lnTo>
                <a:lnTo>
                  <a:pt x="1319695" y="1951050"/>
                </a:lnTo>
                <a:lnTo>
                  <a:pt x="1307096" y="1900758"/>
                </a:lnTo>
                <a:lnTo>
                  <a:pt x="1294104" y="1850555"/>
                </a:lnTo>
                <a:lnTo>
                  <a:pt x="1280693" y="1800453"/>
                </a:lnTo>
                <a:lnTo>
                  <a:pt x="1266837" y="1750402"/>
                </a:lnTo>
                <a:lnTo>
                  <a:pt x="1261745" y="1706105"/>
                </a:lnTo>
                <a:lnTo>
                  <a:pt x="1256296" y="1661261"/>
                </a:lnTo>
                <a:lnTo>
                  <a:pt x="1250505" y="1615897"/>
                </a:lnTo>
                <a:lnTo>
                  <a:pt x="1244384" y="1570024"/>
                </a:lnTo>
                <a:lnTo>
                  <a:pt x="1237932" y="1523669"/>
                </a:lnTo>
                <a:lnTo>
                  <a:pt x="1231176" y="1476857"/>
                </a:lnTo>
                <a:lnTo>
                  <a:pt x="1224114" y="1429588"/>
                </a:lnTo>
                <a:lnTo>
                  <a:pt x="1216774" y="1381899"/>
                </a:lnTo>
                <a:lnTo>
                  <a:pt x="1209154" y="1333792"/>
                </a:lnTo>
                <a:lnTo>
                  <a:pt x="1193139" y="1236421"/>
                </a:lnTo>
                <a:lnTo>
                  <a:pt x="1176147" y="1137627"/>
                </a:lnTo>
                <a:lnTo>
                  <a:pt x="1158290" y="1037577"/>
                </a:lnTo>
                <a:lnTo>
                  <a:pt x="1139634" y="936396"/>
                </a:lnTo>
                <a:lnTo>
                  <a:pt x="1120305" y="834250"/>
                </a:lnTo>
                <a:lnTo>
                  <a:pt x="1100353" y="731278"/>
                </a:lnTo>
                <a:lnTo>
                  <a:pt x="1069517" y="575614"/>
                </a:lnTo>
                <a:lnTo>
                  <a:pt x="1016393" y="314159"/>
                </a:lnTo>
                <a:lnTo>
                  <a:pt x="951572" y="0"/>
                </a:lnTo>
                <a:lnTo>
                  <a:pt x="366433" y="0"/>
                </a:lnTo>
                <a:lnTo>
                  <a:pt x="356247" y="393"/>
                </a:lnTo>
                <a:lnTo>
                  <a:pt x="460756" y="515962"/>
                </a:lnTo>
                <a:lnTo>
                  <a:pt x="521309" y="820191"/>
                </a:lnTo>
                <a:lnTo>
                  <a:pt x="531431" y="873086"/>
                </a:lnTo>
                <a:lnTo>
                  <a:pt x="540880" y="925461"/>
                </a:lnTo>
                <a:lnTo>
                  <a:pt x="549757" y="977341"/>
                </a:lnTo>
                <a:lnTo>
                  <a:pt x="558165" y="1028725"/>
                </a:lnTo>
                <a:lnTo>
                  <a:pt x="566191" y="1079665"/>
                </a:lnTo>
                <a:lnTo>
                  <a:pt x="596404" y="1279359"/>
                </a:lnTo>
                <a:lnTo>
                  <a:pt x="603973" y="1328394"/>
                </a:lnTo>
                <a:lnTo>
                  <a:pt x="611733" y="1377124"/>
                </a:lnTo>
                <a:lnTo>
                  <a:pt x="619772" y="1425575"/>
                </a:lnTo>
                <a:lnTo>
                  <a:pt x="628205" y="1473771"/>
                </a:lnTo>
                <a:lnTo>
                  <a:pt x="637120" y="1521726"/>
                </a:lnTo>
                <a:lnTo>
                  <a:pt x="684187" y="1763737"/>
                </a:lnTo>
                <a:lnTo>
                  <a:pt x="742645" y="2057095"/>
                </a:lnTo>
                <a:lnTo>
                  <a:pt x="772477" y="2204694"/>
                </a:lnTo>
                <a:lnTo>
                  <a:pt x="1041793" y="2204694"/>
                </a:lnTo>
                <a:lnTo>
                  <a:pt x="1026985" y="2130285"/>
                </a:lnTo>
                <a:lnTo>
                  <a:pt x="1013790" y="2060168"/>
                </a:lnTo>
                <a:lnTo>
                  <a:pt x="1002677" y="1995728"/>
                </a:lnTo>
                <a:lnTo>
                  <a:pt x="994092" y="1938362"/>
                </a:lnTo>
                <a:lnTo>
                  <a:pt x="988517" y="1889467"/>
                </a:lnTo>
                <a:lnTo>
                  <a:pt x="986396" y="1850415"/>
                </a:lnTo>
                <a:lnTo>
                  <a:pt x="988212" y="1822602"/>
                </a:lnTo>
                <a:lnTo>
                  <a:pt x="994410" y="1807425"/>
                </a:lnTo>
                <a:lnTo>
                  <a:pt x="1005471" y="1806270"/>
                </a:lnTo>
                <a:lnTo>
                  <a:pt x="1040104" y="1967611"/>
                </a:lnTo>
                <a:lnTo>
                  <a:pt x="1070787" y="2114105"/>
                </a:lnTo>
                <a:lnTo>
                  <a:pt x="1089393" y="2204694"/>
                </a:lnTo>
                <a:lnTo>
                  <a:pt x="1377670" y="2204694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58715" y="612909"/>
            <a:ext cx="610870" cy="2204720"/>
          </a:xfrm>
          <a:custGeom>
            <a:avLst/>
            <a:gdLst/>
            <a:ahLst/>
            <a:cxnLst/>
            <a:rect l="l" t="t" r="r" b="b"/>
            <a:pathLst>
              <a:path w="610870" h="2204720">
                <a:moveTo>
                  <a:pt x="610414" y="2204686"/>
                </a:moveTo>
                <a:lnTo>
                  <a:pt x="434987" y="2204686"/>
                </a:lnTo>
                <a:lnTo>
                  <a:pt x="387485" y="1913752"/>
                </a:lnTo>
                <a:lnTo>
                  <a:pt x="371332" y="1818136"/>
                </a:lnTo>
                <a:lnTo>
                  <a:pt x="363078" y="1770909"/>
                </a:lnTo>
                <a:lnTo>
                  <a:pt x="354669" y="1724166"/>
                </a:lnTo>
                <a:lnTo>
                  <a:pt x="346080" y="1677979"/>
                </a:lnTo>
                <a:lnTo>
                  <a:pt x="328779" y="1587813"/>
                </a:lnTo>
                <a:lnTo>
                  <a:pt x="301562" y="1449136"/>
                </a:lnTo>
                <a:lnTo>
                  <a:pt x="263224" y="1258663"/>
                </a:lnTo>
                <a:lnTo>
                  <a:pt x="212697" y="1013388"/>
                </a:lnTo>
                <a:lnTo>
                  <a:pt x="0" y="0"/>
                </a:lnTo>
                <a:lnTo>
                  <a:pt x="166508" y="0"/>
                </a:lnTo>
                <a:lnTo>
                  <a:pt x="198723" y="165141"/>
                </a:lnTo>
                <a:lnTo>
                  <a:pt x="239667" y="371827"/>
                </a:lnTo>
                <a:lnTo>
                  <a:pt x="268459" y="513829"/>
                </a:lnTo>
                <a:lnTo>
                  <a:pt x="317473" y="748924"/>
                </a:lnTo>
                <a:lnTo>
                  <a:pt x="399280" y="1146326"/>
                </a:lnTo>
                <a:lnTo>
                  <a:pt x="490347" y="1597817"/>
                </a:lnTo>
                <a:lnTo>
                  <a:pt x="610414" y="2204686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0698" y="995741"/>
            <a:ext cx="340995" cy="1820545"/>
          </a:xfrm>
          <a:custGeom>
            <a:avLst/>
            <a:gdLst/>
            <a:ahLst/>
            <a:cxnLst/>
            <a:rect l="l" t="t" r="r" b="b"/>
            <a:pathLst>
              <a:path w="340995" h="1820545">
                <a:moveTo>
                  <a:pt x="340741" y="1820470"/>
                </a:moveTo>
                <a:lnTo>
                  <a:pt x="292291" y="1813229"/>
                </a:lnTo>
                <a:lnTo>
                  <a:pt x="246096" y="1799964"/>
                </a:lnTo>
                <a:lnTo>
                  <a:pt x="202575" y="1781097"/>
                </a:lnTo>
                <a:lnTo>
                  <a:pt x="162151" y="1757047"/>
                </a:lnTo>
                <a:lnTo>
                  <a:pt x="125241" y="1728234"/>
                </a:lnTo>
                <a:lnTo>
                  <a:pt x="92268" y="1695080"/>
                </a:lnTo>
                <a:lnTo>
                  <a:pt x="63652" y="1658005"/>
                </a:lnTo>
                <a:lnTo>
                  <a:pt x="39812" y="1617429"/>
                </a:lnTo>
                <a:lnTo>
                  <a:pt x="0" y="1426963"/>
                </a:lnTo>
                <a:lnTo>
                  <a:pt x="0" y="0"/>
                </a:lnTo>
                <a:lnTo>
                  <a:pt x="9518" y="48454"/>
                </a:lnTo>
                <a:lnTo>
                  <a:pt x="56716" y="292529"/>
                </a:lnTo>
                <a:lnTo>
                  <a:pt x="112796" y="589393"/>
                </a:lnTo>
                <a:lnTo>
                  <a:pt x="340741" y="1820470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1440" y="612901"/>
            <a:ext cx="3833495" cy="2807335"/>
          </a:xfrm>
          <a:custGeom>
            <a:avLst/>
            <a:gdLst/>
            <a:ahLst/>
            <a:cxnLst/>
            <a:rect l="l" t="t" r="r" b="b"/>
            <a:pathLst>
              <a:path w="3833495" h="2807335">
                <a:moveTo>
                  <a:pt x="597928" y="2204707"/>
                </a:moveTo>
                <a:lnTo>
                  <a:pt x="534200" y="1894662"/>
                </a:lnTo>
                <a:lnTo>
                  <a:pt x="529158" y="1852333"/>
                </a:lnTo>
                <a:lnTo>
                  <a:pt x="523836" y="1809470"/>
                </a:lnTo>
                <a:lnTo>
                  <a:pt x="518248" y="1766087"/>
                </a:lnTo>
                <a:lnTo>
                  <a:pt x="506272" y="1677809"/>
                </a:lnTo>
                <a:lnTo>
                  <a:pt x="493293" y="1587588"/>
                </a:lnTo>
                <a:lnTo>
                  <a:pt x="479348" y="1495488"/>
                </a:lnTo>
                <a:lnTo>
                  <a:pt x="464502" y="1401610"/>
                </a:lnTo>
                <a:lnTo>
                  <a:pt x="448779" y="1306017"/>
                </a:lnTo>
                <a:lnTo>
                  <a:pt x="432257" y="1208798"/>
                </a:lnTo>
                <a:lnTo>
                  <a:pt x="414959" y="1110043"/>
                </a:lnTo>
                <a:lnTo>
                  <a:pt x="396938" y="1009815"/>
                </a:lnTo>
                <a:lnTo>
                  <a:pt x="368681" y="856907"/>
                </a:lnTo>
                <a:lnTo>
                  <a:pt x="339090" y="701141"/>
                </a:lnTo>
                <a:lnTo>
                  <a:pt x="308317" y="542823"/>
                </a:lnTo>
                <a:lnTo>
                  <a:pt x="265760" y="328193"/>
                </a:lnTo>
                <a:lnTo>
                  <a:pt x="199402" y="12"/>
                </a:lnTo>
                <a:lnTo>
                  <a:pt x="0" y="12"/>
                </a:lnTo>
                <a:lnTo>
                  <a:pt x="31534" y="157797"/>
                </a:lnTo>
                <a:lnTo>
                  <a:pt x="51981" y="262356"/>
                </a:lnTo>
                <a:lnTo>
                  <a:pt x="71894" y="366331"/>
                </a:lnTo>
                <a:lnTo>
                  <a:pt x="91211" y="469633"/>
                </a:lnTo>
                <a:lnTo>
                  <a:pt x="109867" y="572198"/>
                </a:lnTo>
                <a:lnTo>
                  <a:pt x="127787" y="673950"/>
                </a:lnTo>
                <a:lnTo>
                  <a:pt x="144919" y="774814"/>
                </a:lnTo>
                <a:lnTo>
                  <a:pt x="161201" y="874725"/>
                </a:lnTo>
                <a:lnTo>
                  <a:pt x="168998" y="924306"/>
                </a:lnTo>
                <a:lnTo>
                  <a:pt x="176542" y="973607"/>
                </a:lnTo>
                <a:lnTo>
                  <a:pt x="183857" y="1022642"/>
                </a:lnTo>
                <a:lnTo>
                  <a:pt x="190906" y="1071384"/>
                </a:lnTo>
                <a:lnTo>
                  <a:pt x="197700" y="1119835"/>
                </a:lnTo>
                <a:lnTo>
                  <a:pt x="209118" y="1145019"/>
                </a:lnTo>
                <a:lnTo>
                  <a:pt x="232841" y="1207681"/>
                </a:lnTo>
                <a:lnTo>
                  <a:pt x="245148" y="1245146"/>
                </a:lnTo>
                <a:lnTo>
                  <a:pt x="257759" y="1286687"/>
                </a:lnTo>
                <a:lnTo>
                  <a:pt x="270637" y="1332293"/>
                </a:lnTo>
                <a:lnTo>
                  <a:pt x="283819" y="1381963"/>
                </a:lnTo>
                <a:lnTo>
                  <a:pt x="297294" y="1435696"/>
                </a:lnTo>
                <a:lnTo>
                  <a:pt x="311048" y="1493481"/>
                </a:lnTo>
                <a:lnTo>
                  <a:pt x="325081" y="1555305"/>
                </a:lnTo>
                <a:lnTo>
                  <a:pt x="339407" y="1621167"/>
                </a:lnTo>
                <a:lnTo>
                  <a:pt x="354012" y="1691055"/>
                </a:lnTo>
                <a:lnTo>
                  <a:pt x="359156" y="1737499"/>
                </a:lnTo>
                <a:lnTo>
                  <a:pt x="364718" y="1785099"/>
                </a:lnTo>
                <a:lnTo>
                  <a:pt x="370700" y="1833841"/>
                </a:lnTo>
                <a:lnTo>
                  <a:pt x="377088" y="1883689"/>
                </a:lnTo>
                <a:lnTo>
                  <a:pt x="383870" y="1934629"/>
                </a:lnTo>
                <a:lnTo>
                  <a:pt x="391045" y="1986635"/>
                </a:lnTo>
                <a:lnTo>
                  <a:pt x="398602" y="2039658"/>
                </a:lnTo>
                <a:lnTo>
                  <a:pt x="406527" y="2093696"/>
                </a:lnTo>
                <a:lnTo>
                  <a:pt x="414807" y="2148725"/>
                </a:lnTo>
                <a:lnTo>
                  <a:pt x="423430" y="2204707"/>
                </a:lnTo>
                <a:lnTo>
                  <a:pt x="597928" y="2204707"/>
                </a:lnTo>
                <a:close/>
              </a:path>
              <a:path w="3833495" h="2807335">
                <a:moveTo>
                  <a:pt x="914146" y="2204707"/>
                </a:moveTo>
                <a:lnTo>
                  <a:pt x="865187" y="1965032"/>
                </a:lnTo>
                <a:lnTo>
                  <a:pt x="775055" y="1529753"/>
                </a:lnTo>
                <a:lnTo>
                  <a:pt x="745109" y="1382445"/>
                </a:lnTo>
                <a:lnTo>
                  <a:pt x="715505" y="1233551"/>
                </a:lnTo>
                <a:lnTo>
                  <a:pt x="686803" y="1084973"/>
                </a:lnTo>
                <a:lnTo>
                  <a:pt x="631952" y="792962"/>
                </a:lnTo>
                <a:lnTo>
                  <a:pt x="512826" y="149758"/>
                </a:lnTo>
                <a:lnTo>
                  <a:pt x="484581" y="12"/>
                </a:lnTo>
                <a:lnTo>
                  <a:pt x="304050" y="12"/>
                </a:lnTo>
                <a:lnTo>
                  <a:pt x="368033" y="366280"/>
                </a:lnTo>
                <a:lnTo>
                  <a:pt x="384708" y="459549"/>
                </a:lnTo>
                <a:lnTo>
                  <a:pt x="400964" y="547636"/>
                </a:lnTo>
                <a:lnTo>
                  <a:pt x="408978" y="589711"/>
                </a:lnTo>
                <a:lnTo>
                  <a:pt x="418807" y="639991"/>
                </a:lnTo>
                <a:lnTo>
                  <a:pt x="428955" y="690499"/>
                </a:lnTo>
                <a:lnTo>
                  <a:pt x="439356" y="741184"/>
                </a:lnTo>
                <a:lnTo>
                  <a:pt x="460844" y="842924"/>
                </a:lnTo>
                <a:lnTo>
                  <a:pt x="482981" y="944841"/>
                </a:lnTo>
                <a:lnTo>
                  <a:pt x="561378" y="1297482"/>
                </a:lnTo>
                <a:lnTo>
                  <a:pt x="582841" y="1395552"/>
                </a:lnTo>
                <a:lnTo>
                  <a:pt x="603364" y="1491742"/>
                </a:lnTo>
                <a:lnTo>
                  <a:pt x="613181" y="1539011"/>
                </a:lnTo>
                <a:lnTo>
                  <a:pt x="622642" y="1585683"/>
                </a:lnTo>
                <a:lnTo>
                  <a:pt x="631736" y="1631696"/>
                </a:lnTo>
                <a:lnTo>
                  <a:pt x="642226" y="1686191"/>
                </a:lnTo>
                <a:lnTo>
                  <a:pt x="652373" y="1740103"/>
                </a:lnTo>
                <a:lnTo>
                  <a:pt x="662203" y="1793455"/>
                </a:lnTo>
                <a:lnTo>
                  <a:pt x="680999" y="1898637"/>
                </a:lnTo>
                <a:lnTo>
                  <a:pt x="698779" y="2002040"/>
                </a:lnTo>
                <a:lnTo>
                  <a:pt x="715746" y="2103958"/>
                </a:lnTo>
                <a:lnTo>
                  <a:pt x="732066" y="2204707"/>
                </a:lnTo>
                <a:lnTo>
                  <a:pt x="914146" y="2204707"/>
                </a:lnTo>
                <a:close/>
              </a:path>
              <a:path w="3833495" h="2807335">
                <a:moveTo>
                  <a:pt x="1602079" y="2204707"/>
                </a:moveTo>
                <a:lnTo>
                  <a:pt x="1542973" y="1908822"/>
                </a:lnTo>
                <a:lnTo>
                  <a:pt x="1475346" y="1562620"/>
                </a:lnTo>
                <a:lnTo>
                  <a:pt x="1179322" y="12"/>
                </a:lnTo>
                <a:lnTo>
                  <a:pt x="954976" y="12"/>
                </a:lnTo>
                <a:lnTo>
                  <a:pt x="962291" y="48272"/>
                </a:lnTo>
                <a:lnTo>
                  <a:pt x="970305" y="98196"/>
                </a:lnTo>
                <a:lnTo>
                  <a:pt x="978903" y="149479"/>
                </a:lnTo>
                <a:lnTo>
                  <a:pt x="988009" y="201841"/>
                </a:lnTo>
                <a:lnTo>
                  <a:pt x="997534" y="254965"/>
                </a:lnTo>
                <a:lnTo>
                  <a:pt x="1007389" y="308571"/>
                </a:lnTo>
                <a:lnTo>
                  <a:pt x="1027722" y="416001"/>
                </a:lnTo>
                <a:lnTo>
                  <a:pt x="1058418" y="573265"/>
                </a:lnTo>
                <a:lnTo>
                  <a:pt x="1104125" y="805167"/>
                </a:lnTo>
                <a:lnTo>
                  <a:pt x="1199578" y="1294193"/>
                </a:lnTo>
                <a:lnTo>
                  <a:pt x="1262570" y="1610398"/>
                </a:lnTo>
                <a:lnTo>
                  <a:pt x="1304721" y="1817878"/>
                </a:lnTo>
                <a:lnTo>
                  <a:pt x="1335659" y="1967357"/>
                </a:lnTo>
                <a:lnTo>
                  <a:pt x="1365516" y="2108695"/>
                </a:lnTo>
                <a:lnTo>
                  <a:pt x="1384592" y="2197125"/>
                </a:lnTo>
                <a:lnTo>
                  <a:pt x="1386293" y="2204707"/>
                </a:lnTo>
                <a:lnTo>
                  <a:pt x="1602079" y="2204707"/>
                </a:lnTo>
                <a:close/>
              </a:path>
              <a:path w="3833495" h="2807335">
                <a:moveTo>
                  <a:pt x="2263965" y="2807271"/>
                </a:moveTo>
                <a:lnTo>
                  <a:pt x="1874532" y="607517"/>
                </a:lnTo>
                <a:lnTo>
                  <a:pt x="1819109" y="301675"/>
                </a:lnTo>
                <a:lnTo>
                  <a:pt x="1763229" y="12"/>
                </a:lnTo>
                <a:lnTo>
                  <a:pt x="1440218" y="12"/>
                </a:lnTo>
                <a:lnTo>
                  <a:pt x="1536903" y="472795"/>
                </a:lnTo>
                <a:lnTo>
                  <a:pt x="1557680" y="576338"/>
                </a:lnTo>
                <a:lnTo>
                  <a:pt x="1577098" y="675373"/>
                </a:lnTo>
                <a:lnTo>
                  <a:pt x="1595196" y="770585"/>
                </a:lnTo>
                <a:lnTo>
                  <a:pt x="1603756" y="816952"/>
                </a:lnTo>
                <a:lnTo>
                  <a:pt x="1611972" y="862634"/>
                </a:lnTo>
                <a:lnTo>
                  <a:pt x="1619872" y="907681"/>
                </a:lnTo>
                <a:lnTo>
                  <a:pt x="1627441" y="952207"/>
                </a:lnTo>
                <a:lnTo>
                  <a:pt x="1634680" y="996276"/>
                </a:lnTo>
                <a:lnTo>
                  <a:pt x="1641602" y="1039977"/>
                </a:lnTo>
                <a:lnTo>
                  <a:pt x="1648206" y="1083398"/>
                </a:lnTo>
                <a:lnTo>
                  <a:pt x="1654479" y="1126617"/>
                </a:lnTo>
                <a:lnTo>
                  <a:pt x="1660436" y="1169733"/>
                </a:lnTo>
                <a:lnTo>
                  <a:pt x="1673821" y="1241844"/>
                </a:lnTo>
                <a:lnTo>
                  <a:pt x="1686648" y="1306029"/>
                </a:lnTo>
                <a:lnTo>
                  <a:pt x="1698993" y="1363408"/>
                </a:lnTo>
                <a:lnTo>
                  <a:pt x="1710931" y="1415059"/>
                </a:lnTo>
                <a:lnTo>
                  <a:pt x="1722539" y="1462100"/>
                </a:lnTo>
                <a:lnTo>
                  <a:pt x="1733905" y="1505635"/>
                </a:lnTo>
                <a:lnTo>
                  <a:pt x="1745107" y="1546771"/>
                </a:lnTo>
                <a:lnTo>
                  <a:pt x="1767281" y="1626260"/>
                </a:lnTo>
                <a:lnTo>
                  <a:pt x="1778431" y="1666824"/>
                </a:lnTo>
                <a:lnTo>
                  <a:pt x="1789709" y="1709407"/>
                </a:lnTo>
                <a:lnTo>
                  <a:pt x="1801215" y="1755114"/>
                </a:lnTo>
                <a:lnTo>
                  <a:pt x="1813001" y="1805051"/>
                </a:lnTo>
                <a:lnTo>
                  <a:pt x="1825167" y="1860321"/>
                </a:lnTo>
                <a:lnTo>
                  <a:pt x="1869808" y="2116683"/>
                </a:lnTo>
                <a:lnTo>
                  <a:pt x="1888655" y="2223058"/>
                </a:lnTo>
                <a:lnTo>
                  <a:pt x="1947303" y="2256891"/>
                </a:lnTo>
                <a:lnTo>
                  <a:pt x="1994636" y="2306370"/>
                </a:lnTo>
                <a:lnTo>
                  <a:pt x="2036254" y="2370620"/>
                </a:lnTo>
                <a:lnTo>
                  <a:pt x="2059292" y="2409698"/>
                </a:lnTo>
                <a:lnTo>
                  <a:pt x="2083460" y="2452586"/>
                </a:lnTo>
                <a:lnTo>
                  <a:pt x="2108543" y="2498661"/>
                </a:lnTo>
                <a:lnTo>
                  <a:pt x="2134273" y="2547302"/>
                </a:lnTo>
                <a:lnTo>
                  <a:pt x="2160397" y="2597886"/>
                </a:lnTo>
                <a:lnTo>
                  <a:pt x="2186673" y="2649804"/>
                </a:lnTo>
                <a:lnTo>
                  <a:pt x="2212860" y="2702420"/>
                </a:lnTo>
                <a:lnTo>
                  <a:pt x="2238705" y="2755112"/>
                </a:lnTo>
                <a:lnTo>
                  <a:pt x="2263965" y="2807271"/>
                </a:lnTo>
                <a:close/>
              </a:path>
              <a:path w="3833495" h="2807335">
                <a:moveTo>
                  <a:pt x="2484894" y="2215883"/>
                </a:moveTo>
                <a:lnTo>
                  <a:pt x="2475649" y="2163318"/>
                </a:lnTo>
                <a:lnTo>
                  <a:pt x="2466898" y="2111921"/>
                </a:lnTo>
                <a:lnTo>
                  <a:pt x="2450490" y="2011730"/>
                </a:lnTo>
                <a:lnTo>
                  <a:pt x="2419235" y="1815401"/>
                </a:lnTo>
                <a:lnTo>
                  <a:pt x="2411145" y="1765820"/>
                </a:lnTo>
                <a:lnTo>
                  <a:pt x="2402738" y="1715592"/>
                </a:lnTo>
                <a:lnTo>
                  <a:pt x="2393912" y="1664474"/>
                </a:lnTo>
                <a:lnTo>
                  <a:pt x="2384577" y="1612252"/>
                </a:lnTo>
                <a:lnTo>
                  <a:pt x="2374608" y="1558683"/>
                </a:lnTo>
                <a:lnTo>
                  <a:pt x="2363927" y="1503540"/>
                </a:lnTo>
                <a:lnTo>
                  <a:pt x="2344267" y="1405902"/>
                </a:lnTo>
                <a:lnTo>
                  <a:pt x="2324087" y="1308379"/>
                </a:lnTo>
                <a:lnTo>
                  <a:pt x="2292985" y="1162113"/>
                </a:lnTo>
                <a:lnTo>
                  <a:pt x="2152307" y="521538"/>
                </a:lnTo>
                <a:lnTo>
                  <a:pt x="2119833" y="370446"/>
                </a:lnTo>
                <a:lnTo>
                  <a:pt x="2098446" y="268706"/>
                </a:lnTo>
                <a:lnTo>
                  <a:pt x="2077351" y="166052"/>
                </a:lnTo>
                <a:lnTo>
                  <a:pt x="2061311" y="85979"/>
                </a:lnTo>
                <a:lnTo>
                  <a:pt x="2044903" y="0"/>
                </a:lnTo>
                <a:lnTo>
                  <a:pt x="1822538" y="0"/>
                </a:lnTo>
                <a:lnTo>
                  <a:pt x="1896033" y="339001"/>
                </a:lnTo>
                <a:lnTo>
                  <a:pt x="1947583" y="581291"/>
                </a:lnTo>
                <a:lnTo>
                  <a:pt x="1988058" y="775436"/>
                </a:lnTo>
                <a:lnTo>
                  <a:pt x="2027694" y="970013"/>
                </a:lnTo>
                <a:lnTo>
                  <a:pt x="2038819" y="1026414"/>
                </a:lnTo>
                <a:lnTo>
                  <a:pt x="2049030" y="1080401"/>
                </a:lnTo>
                <a:lnTo>
                  <a:pt x="2058466" y="1132332"/>
                </a:lnTo>
                <a:lnTo>
                  <a:pt x="2067255" y="1182573"/>
                </a:lnTo>
                <a:lnTo>
                  <a:pt x="2075510" y="1231493"/>
                </a:lnTo>
                <a:lnTo>
                  <a:pt x="2090978" y="1326832"/>
                </a:lnTo>
                <a:lnTo>
                  <a:pt x="2121204" y="1517738"/>
                </a:lnTo>
                <a:lnTo>
                  <a:pt x="2129358" y="1567649"/>
                </a:lnTo>
                <a:lnTo>
                  <a:pt x="2138007" y="1619161"/>
                </a:lnTo>
                <a:lnTo>
                  <a:pt x="2147265" y="1672653"/>
                </a:lnTo>
                <a:lnTo>
                  <a:pt x="2157285" y="1728482"/>
                </a:lnTo>
                <a:lnTo>
                  <a:pt x="2168169" y="1787004"/>
                </a:lnTo>
                <a:lnTo>
                  <a:pt x="2177326" y="1834476"/>
                </a:lnTo>
                <a:lnTo>
                  <a:pt x="2186927" y="1882609"/>
                </a:lnTo>
                <a:lnTo>
                  <a:pt x="2196922" y="1931327"/>
                </a:lnTo>
                <a:lnTo>
                  <a:pt x="2207234" y="1980526"/>
                </a:lnTo>
                <a:lnTo>
                  <a:pt x="2228659" y="2080006"/>
                </a:lnTo>
                <a:lnTo>
                  <a:pt x="2306358" y="2429675"/>
                </a:lnTo>
                <a:lnTo>
                  <a:pt x="2327618" y="2526906"/>
                </a:lnTo>
                <a:lnTo>
                  <a:pt x="2347671" y="2621572"/>
                </a:lnTo>
                <a:lnTo>
                  <a:pt x="2357120" y="2667711"/>
                </a:lnTo>
                <a:lnTo>
                  <a:pt x="2371026" y="2738920"/>
                </a:lnTo>
                <a:lnTo>
                  <a:pt x="2365235" y="2680665"/>
                </a:lnTo>
                <a:lnTo>
                  <a:pt x="2360447" y="2622969"/>
                </a:lnTo>
                <a:lnTo>
                  <a:pt x="2357234" y="2566454"/>
                </a:lnTo>
                <a:lnTo>
                  <a:pt x="2356167" y="2511742"/>
                </a:lnTo>
                <a:lnTo>
                  <a:pt x="2357793" y="2459431"/>
                </a:lnTo>
                <a:lnTo>
                  <a:pt x="2362695" y="2410129"/>
                </a:lnTo>
                <a:lnTo>
                  <a:pt x="2371433" y="2364473"/>
                </a:lnTo>
                <a:lnTo>
                  <a:pt x="2384577" y="2323046"/>
                </a:lnTo>
                <a:lnTo>
                  <a:pt x="2402687" y="2286482"/>
                </a:lnTo>
                <a:lnTo>
                  <a:pt x="2426322" y="2255393"/>
                </a:lnTo>
                <a:lnTo>
                  <a:pt x="2456065" y="2230374"/>
                </a:lnTo>
                <a:lnTo>
                  <a:pt x="2477414" y="2218906"/>
                </a:lnTo>
                <a:lnTo>
                  <a:pt x="2484894" y="2215883"/>
                </a:lnTo>
                <a:close/>
              </a:path>
              <a:path w="3833495" h="2807335">
                <a:moveTo>
                  <a:pt x="3832961" y="1598764"/>
                </a:moveTo>
                <a:lnTo>
                  <a:pt x="3816870" y="1519059"/>
                </a:lnTo>
                <a:lnTo>
                  <a:pt x="3806926" y="1469491"/>
                </a:lnTo>
                <a:lnTo>
                  <a:pt x="3797008" y="1419860"/>
                </a:lnTo>
                <a:lnTo>
                  <a:pt x="3787114" y="1370177"/>
                </a:lnTo>
                <a:lnTo>
                  <a:pt x="3777234" y="1320419"/>
                </a:lnTo>
                <a:lnTo>
                  <a:pt x="3767378" y="1270596"/>
                </a:lnTo>
                <a:lnTo>
                  <a:pt x="3757549" y="1220724"/>
                </a:lnTo>
                <a:lnTo>
                  <a:pt x="3737914" y="1120762"/>
                </a:lnTo>
                <a:lnTo>
                  <a:pt x="3718318" y="1020559"/>
                </a:lnTo>
                <a:lnTo>
                  <a:pt x="3698760" y="920102"/>
                </a:lnTo>
                <a:lnTo>
                  <a:pt x="3669411" y="768921"/>
                </a:lnTo>
                <a:lnTo>
                  <a:pt x="3590785" y="362902"/>
                </a:lnTo>
                <a:lnTo>
                  <a:pt x="3570948" y="260743"/>
                </a:lnTo>
                <a:lnTo>
                  <a:pt x="3550996" y="158318"/>
                </a:lnTo>
                <a:lnTo>
                  <a:pt x="3530930" y="55638"/>
                </a:lnTo>
                <a:lnTo>
                  <a:pt x="3520833" y="4191"/>
                </a:lnTo>
                <a:lnTo>
                  <a:pt x="3479215" y="279"/>
                </a:lnTo>
                <a:lnTo>
                  <a:pt x="3465080" y="12"/>
                </a:lnTo>
                <a:lnTo>
                  <a:pt x="2291334" y="12"/>
                </a:lnTo>
                <a:lnTo>
                  <a:pt x="2302027" y="47879"/>
                </a:lnTo>
                <a:lnTo>
                  <a:pt x="2312746" y="95719"/>
                </a:lnTo>
                <a:lnTo>
                  <a:pt x="2323515" y="143560"/>
                </a:lnTo>
                <a:lnTo>
                  <a:pt x="2334323" y="191389"/>
                </a:lnTo>
                <a:lnTo>
                  <a:pt x="2345156" y="239191"/>
                </a:lnTo>
                <a:lnTo>
                  <a:pt x="2356040" y="286994"/>
                </a:lnTo>
                <a:lnTo>
                  <a:pt x="2366975" y="334784"/>
                </a:lnTo>
                <a:lnTo>
                  <a:pt x="2377935" y="382549"/>
                </a:lnTo>
                <a:lnTo>
                  <a:pt x="2388959" y="430314"/>
                </a:lnTo>
                <a:lnTo>
                  <a:pt x="2400008" y="478066"/>
                </a:lnTo>
                <a:lnTo>
                  <a:pt x="2411107" y="525792"/>
                </a:lnTo>
                <a:lnTo>
                  <a:pt x="2415603" y="565518"/>
                </a:lnTo>
                <a:lnTo>
                  <a:pt x="2420467" y="606056"/>
                </a:lnTo>
                <a:lnTo>
                  <a:pt x="2425712" y="647407"/>
                </a:lnTo>
                <a:lnTo>
                  <a:pt x="2431300" y="689546"/>
                </a:lnTo>
                <a:lnTo>
                  <a:pt x="2437244" y="732447"/>
                </a:lnTo>
                <a:lnTo>
                  <a:pt x="2443518" y="776097"/>
                </a:lnTo>
                <a:lnTo>
                  <a:pt x="2450109" y="820445"/>
                </a:lnTo>
                <a:lnTo>
                  <a:pt x="2457031" y="865492"/>
                </a:lnTo>
                <a:lnTo>
                  <a:pt x="2464244" y="911212"/>
                </a:lnTo>
                <a:lnTo>
                  <a:pt x="2471750" y="957567"/>
                </a:lnTo>
                <a:lnTo>
                  <a:pt x="2479535" y="1004557"/>
                </a:lnTo>
                <a:lnTo>
                  <a:pt x="2487599" y="1052144"/>
                </a:lnTo>
                <a:lnTo>
                  <a:pt x="2495918" y="1100302"/>
                </a:lnTo>
                <a:lnTo>
                  <a:pt x="2504490" y="1149032"/>
                </a:lnTo>
                <a:lnTo>
                  <a:pt x="2513304" y="1198283"/>
                </a:lnTo>
                <a:lnTo>
                  <a:pt x="2522334" y="1248041"/>
                </a:lnTo>
                <a:lnTo>
                  <a:pt x="2531592" y="1298282"/>
                </a:lnTo>
                <a:lnTo>
                  <a:pt x="2541054" y="1348994"/>
                </a:lnTo>
                <a:lnTo>
                  <a:pt x="2550718" y="1400149"/>
                </a:lnTo>
                <a:lnTo>
                  <a:pt x="2560561" y="1451724"/>
                </a:lnTo>
                <a:lnTo>
                  <a:pt x="2570569" y="1503680"/>
                </a:lnTo>
                <a:lnTo>
                  <a:pt x="2580754" y="1556016"/>
                </a:lnTo>
                <a:lnTo>
                  <a:pt x="2591092" y="1608709"/>
                </a:lnTo>
                <a:lnTo>
                  <a:pt x="2601569" y="1661718"/>
                </a:lnTo>
                <a:lnTo>
                  <a:pt x="2612174" y="1715033"/>
                </a:lnTo>
                <a:lnTo>
                  <a:pt x="2622905" y="1768627"/>
                </a:lnTo>
                <a:lnTo>
                  <a:pt x="2633738" y="1822475"/>
                </a:lnTo>
                <a:lnTo>
                  <a:pt x="2644673" y="1876552"/>
                </a:lnTo>
                <a:lnTo>
                  <a:pt x="2655709" y="1930857"/>
                </a:lnTo>
                <a:lnTo>
                  <a:pt x="2666809" y="1985340"/>
                </a:lnTo>
                <a:lnTo>
                  <a:pt x="2677985" y="2039988"/>
                </a:lnTo>
                <a:lnTo>
                  <a:pt x="2700477" y="2149691"/>
                </a:lnTo>
                <a:lnTo>
                  <a:pt x="2711793" y="2204707"/>
                </a:lnTo>
                <a:lnTo>
                  <a:pt x="2896628" y="2204707"/>
                </a:lnTo>
                <a:lnTo>
                  <a:pt x="2885998" y="2133054"/>
                </a:lnTo>
                <a:lnTo>
                  <a:pt x="2879687" y="2073160"/>
                </a:lnTo>
                <a:lnTo>
                  <a:pt x="2878417" y="2027047"/>
                </a:lnTo>
                <a:lnTo>
                  <a:pt x="2882925" y="1996706"/>
                </a:lnTo>
                <a:lnTo>
                  <a:pt x="2893974" y="1984184"/>
                </a:lnTo>
                <a:lnTo>
                  <a:pt x="2912275" y="1991474"/>
                </a:lnTo>
                <a:lnTo>
                  <a:pt x="2928747" y="2057730"/>
                </a:lnTo>
                <a:lnTo>
                  <a:pt x="2941688" y="2114321"/>
                </a:lnTo>
                <a:lnTo>
                  <a:pt x="2951645" y="2162784"/>
                </a:lnTo>
                <a:lnTo>
                  <a:pt x="2959214" y="2204707"/>
                </a:lnTo>
                <a:lnTo>
                  <a:pt x="3465068" y="2204707"/>
                </a:lnTo>
                <a:lnTo>
                  <a:pt x="3511702" y="2201799"/>
                </a:lnTo>
                <a:lnTo>
                  <a:pt x="3556609" y="2193353"/>
                </a:lnTo>
                <a:lnTo>
                  <a:pt x="3599446" y="2179675"/>
                </a:lnTo>
                <a:lnTo>
                  <a:pt x="3639845" y="2161146"/>
                </a:lnTo>
                <a:lnTo>
                  <a:pt x="3677475" y="2138095"/>
                </a:lnTo>
                <a:lnTo>
                  <a:pt x="3711981" y="2110879"/>
                </a:lnTo>
                <a:lnTo>
                  <a:pt x="3743020" y="2079840"/>
                </a:lnTo>
                <a:lnTo>
                  <a:pt x="3770236" y="2045335"/>
                </a:lnTo>
                <a:lnTo>
                  <a:pt x="3793286" y="2007704"/>
                </a:lnTo>
                <a:lnTo>
                  <a:pt x="3804081" y="1984184"/>
                </a:lnTo>
                <a:lnTo>
                  <a:pt x="3811828" y="1967306"/>
                </a:lnTo>
                <a:lnTo>
                  <a:pt x="3825494" y="1924481"/>
                </a:lnTo>
                <a:lnTo>
                  <a:pt x="3832961" y="1884857"/>
                </a:lnTo>
                <a:lnTo>
                  <a:pt x="3832961" y="1598764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142912" y="790691"/>
            <a:ext cx="2800985" cy="895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700" b="0" spc="-235" dirty="0">
                <a:latin typeface="Microsoft Sans Serif"/>
                <a:cs typeface="Microsoft Sans Serif"/>
              </a:rPr>
              <a:t>¿</a:t>
            </a:r>
            <a:r>
              <a:rPr sz="5700" b="0" spc="-15" dirty="0">
                <a:latin typeface="Microsoft Sans Serif"/>
                <a:cs typeface="Microsoft Sans Serif"/>
              </a:rPr>
              <a:t>C</a:t>
            </a:r>
            <a:r>
              <a:rPr sz="5700" b="0" spc="200" dirty="0">
                <a:latin typeface="Microsoft Sans Serif"/>
                <a:cs typeface="Microsoft Sans Serif"/>
              </a:rPr>
              <a:t>ó</a:t>
            </a:r>
            <a:r>
              <a:rPr sz="5700" b="0" spc="350" dirty="0">
                <a:latin typeface="Microsoft Sans Serif"/>
                <a:cs typeface="Microsoft Sans Serif"/>
              </a:rPr>
              <a:t>m</a:t>
            </a:r>
            <a:r>
              <a:rPr sz="5700" b="0" spc="200" dirty="0">
                <a:latin typeface="Microsoft Sans Serif"/>
                <a:cs typeface="Microsoft Sans Serif"/>
              </a:rPr>
              <a:t>o</a:t>
            </a:r>
            <a:r>
              <a:rPr sz="5700" b="0" spc="-229" dirty="0">
                <a:latin typeface="Microsoft Sans Serif"/>
                <a:cs typeface="Microsoft Sans Serif"/>
              </a:rPr>
              <a:t>?</a:t>
            </a:r>
            <a:endParaRPr sz="57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55451" y="985102"/>
            <a:ext cx="10179685" cy="5726430"/>
            <a:chOff x="7046435" y="970410"/>
            <a:chExt cx="10179685" cy="572643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6435" y="1417447"/>
              <a:ext cx="4676707" cy="452000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598475" y="1384237"/>
              <a:ext cx="5628005" cy="5312410"/>
            </a:xfrm>
            <a:custGeom>
              <a:avLst/>
              <a:gdLst/>
              <a:ahLst/>
              <a:cxnLst/>
              <a:rect l="l" t="t" r="r" b="b"/>
              <a:pathLst>
                <a:path w="5628005" h="5312409">
                  <a:moveTo>
                    <a:pt x="927059" y="5312060"/>
                  </a:moveTo>
                  <a:lnTo>
                    <a:pt x="824749" y="5311218"/>
                  </a:lnTo>
                  <a:lnTo>
                    <a:pt x="720657" y="5309203"/>
                  </a:lnTo>
                  <a:lnTo>
                    <a:pt x="615472" y="5305907"/>
                  </a:lnTo>
                  <a:lnTo>
                    <a:pt x="509884" y="5301221"/>
                  </a:lnTo>
                  <a:lnTo>
                    <a:pt x="404582" y="5295039"/>
                  </a:lnTo>
                  <a:lnTo>
                    <a:pt x="352252" y="5291353"/>
                  </a:lnTo>
                  <a:lnTo>
                    <a:pt x="300253" y="5287253"/>
                  </a:lnTo>
                  <a:lnTo>
                    <a:pt x="248669" y="5282724"/>
                  </a:lnTo>
                  <a:lnTo>
                    <a:pt x="197587" y="5277755"/>
                  </a:lnTo>
                  <a:lnTo>
                    <a:pt x="147093" y="5272330"/>
                  </a:lnTo>
                  <a:lnTo>
                    <a:pt x="97273" y="5266437"/>
                  </a:lnTo>
                  <a:lnTo>
                    <a:pt x="48213" y="5260062"/>
                  </a:lnTo>
                  <a:lnTo>
                    <a:pt x="0" y="5253192"/>
                  </a:lnTo>
                  <a:lnTo>
                    <a:pt x="2011" y="5151499"/>
                  </a:lnTo>
                  <a:lnTo>
                    <a:pt x="8306" y="4897704"/>
                  </a:lnTo>
                  <a:lnTo>
                    <a:pt x="19273" y="4568736"/>
                  </a:lnTo>
                  <a:lnTo>
                    <a:pt x="35302" y="4241520"/>
                  </a:lnTo>
                  <a:lnTo>
                    <a:pt x="35302" y="697556"/>
                  </a:lnTo>
                  <a:lnTo>
                    <a:pt x="25178" y="378942"/>
                  </a:lnTo>
                  <a:lnTo>
                    <a:pt x="18656" y="149817"/>
                  </a:lnTo>
                  <a:lnTo>
                    <a:pt x="16612" y="24494"/>
                  </a:lnTo>
                  <a:lnTo>
                    <a:pt x="20203" y="19335"/>
                  </a:lnTo>
                  <a:lnTo>
                    <a:pt x="68385" y="7854"/>
                  </a:lnTo>
                  <a:lnTo>
                    <a:pt x="128170" y="3211"/>
                  </a:lnTo>
                  <a:lnTo>
                    <a:pt x="206813" y="677"/>
                  </a:lnTo>
                  <a:lnTo>
                    <a:pt x="252328" y="123"/>
                  </a:lnTo>
                  <a:lnTo>
                    <a:pt x="301504" y="0"/>
                  </a:lnTo>
                  <a:lnTo>
                    <a:pt x="409438" y="921"/>
                  </a:lnTo>
                  <a:lnTo>
                    <a:pt x="527808" y="3188"/>
                  </a:lnTo>
                  <a:lnTo>
                    <a:pt x="653804" y="6544"/>
                  </a:lnTo>
                  <a:lnTo>
                    <a:pt x="850961" y="13061"/>
                  </a:lnTo>
                  <a:lnTo>
                    <a:pt x="1299951" y="30726"/>
                  </a:lnTo>
                  <a:lnTo>
                    <a:pt x="1325442" y="31219"/>
                  </a:lnTo>
                  <a:lnTo>
                    <a:pt x="1942154" y="37426"/>
                  </a:lnTo>
                  <a:lnTo>
                    <a:pt x="4330031" y="43190"/>
                  </a:lnTo>
                  <a:lnTo>
                    <a:pt x="4821995" y="40593"/>
                  </a:lnTo>
                  <a:lnTo>
                    <a:pt x="5209670" y="34880"/>
                  </a:lnTo>
                  <a:lnTo>
                    <a:pt x="5489102" y="29168"/>
                  </a:lnTo>
                  <a:lnTo>
                    <a:pt x="5596437" y="26571"/>
                  </a:lnTo>
                  <a:lnTo>
                    <a:pt x="5601888" y="147739"/>
                  </a:lnTo>
                  <a:lnTo>
                    <a:pt x="5613569" y="433473"/>
                  </a:lnTo>
                  <a:lnTo>
                    <a:pt x="5624471" y="767115"/>
                  </a:lnTo>
                  <a:lnTo>
                    <a:pt x="5627586" y="1032010"/>
                  </a:lnTo>
                  <a:lnTo>
                    <a:pt x="5627375" y="1047592"/>
                  </a:lnTo>
                  <a:lnTo>
                    <a:pt x="5627586" y="3934072"/>
                  </a:lnTo>
                  <a:lnTo>
                    <a:pt x="5617527" y="4232465"/>
                  </a:lnTo>
                  <a:lnTo>
                    <a:pt x="5595398" y="4688411"/>
                  </a:lnTo>
                  <a:lnTo>
                    <a:pt x="5573270" y="5105797"/>
                  </a:lnTo>
                  <a:lnTo>
                    <a:pt x="5563211" y="5288506"/>
                  </a:lnTo>
                  <a:lnTo>
                    <a:pt x="4277796" y="5311357"/>
                  </a:lnTo>
                  <a:lnTo>
                    <a:pt x="1075678" y="5311357"/>
                  </a:lnTo>
                  <a:lnTo>
                    <a:pt x="1026900" y="5311835"/>
                  </a:lnTo>
                  <a:lnTo>
                    <a:pt x="927059" y="531206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341898" y="970410"/>
              <a:ext cx="2587625" cy="908050"/>
            </a:xfrm>
            <a:custGeom>
              <a:avLst/>
              <a:gdLst/>
              <a:ahLst/>
              <a:cxnLst/>
              <a:rect l="l" t="t" r="r" b="b"/>
              <a:pathLst>
                <a:path w="2587625" h="908050">
                  <a:moveTo>
                    <a:pt x="2583290" y="907803"/>
                  </a:moveTo>
                  <a:lnTo>
                    <a:pt x="2425014" y="894657"/>
                  </a:lnTo>
                  <a:lnTo>
                    <a:pt x="2058429" y="864957"/>
                  </a:lnTo>
                  <a:lnTo>
                    <a:pt x="1645900" y="833310"/>
                  </a:lnTo>
                  <a:lnTo>
                    <a:pt x="1349790" y="814322"/>
                  </a:lnTo>
                  <a:lnTo>
                    <a:pt x="925417" y="782383"/>
                  </a:lnTo>
                  <a:lnTo>
                    <a:pt x="491894" y="736421"/>
                  </a:lnTo>
                  <a:lnTo>
                    <a:pt x="154544" y="695134"/>
                  </a:lnTo>
                  <a:lnTo>
                    <a:pt x="18689" y="677217"/>
                  </a:lnTo>
                  <a:lnTo>
                    <a:pt x="0" y="427934"/>
                  </a:lnTo>
                  <a:lnTo>
                    <a:pt x="78910" y="222276"/>
                  </a:lnTo>
                  <a:lnTo>
                    <a:pt x="45685" y="0"/>
                  </a:lnTo>
                  <a:lnTo>
                    <a:pt x="294682" y="24408"/>
                  </a:lnTo>
                  <a:lnTo>
                    <a:pt x="857116" y="78420"/>
                  </a:lnTo>
                  <a:lnTo>
                    <a:pt x="1456150" y="133210"/>
                  </a:lnTo>
                  <a:lnTo>
                    <a:pt x="1814948" y="159956"/>
                  </a:lnTo>
                  <a:lnTo>
                    <a:pt x="2547988" y="174497"/>
                  </a:lnTo>
                  <a:lnTo>
                    <a:pt x="2545911" y="326144"/>
                  </a:lnTo>
                  <a:lnTo>
                    <a:pt x="2552693" y="364348"/>
                  </a:lnTo>
                  <a:lnTo>
                    <a:pt x="2567456" y="455719"/>
                  </a:lnTo>
                  <a:lnTo>
                    <a:pt x="2581830" y="565397"/>
                  </a:lnTo>
                  <a:lnTo>
                    <a:pt x="2587443" y="658520"/>
                  </a:lnTo>
                  <a:lnTo>
                    <a:pt x="2583290" y="907803"/>
                  </a:lnTo>
                  <a:close/>
                </a:path>
              </a:pathLst>
            </a:custGeom>
            <a:solidFill>
              <a:srgbClr val="183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91778" y="3204523"/>
            <a:ext cx="5920740" cy="631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199"/>
              </a:lnSpc>
              <a:spcBef>
                <a:spcPts val="95"/>
              </a:spcBef>
              <a:tabLst>
                <a:tab pos="4193540" algn="l"/>
              </a:tabLst>
            </a:pPr>
            <a:r>
              <a:rPr sz="3550" b="1" spc="-45" dirty="0">
                <a:latin typeface="Arial"/>
                <a:cs typeface="Arial"/>
              </a:rPr>
              <a:t>Se</a:t>
            </a:r>
            <a:r>
              <a:rPr sz="3550" b="1" spc="-155" dirty="0">
                <a:latin typeface="Arial"/>
                <a:cs typeface="Arial"/>
              </a:rPr>
              <a:t> </a:t>
            </a:r>
            <a:r>
              <a:rPr sz="3550" b="1" spc="85" dirty="0">
                <a:latin typeface="Arial"/>
                <a:cs typeface="Arial"/>
              </a:rPr>
              <a:t>concederán</a:t>
            </a:r>
            <a:r>
              <a:rPr sz="3550" b="1" spc="-150" dirty="0">
                <a:latin typeface="Arial"/>
                <a:cs typeface="Arial"/>
              </a:rPr>
              <a:t> </a:t>
            </a:r>
            <a:r>
              <a:rPr sz="3550" b="1" spc="55" dirty="0">
                <a:latin typeface="Arial"/>
                <a:cs typeface="Arial"/>
              </a:rPr>
              <a:t>ayudas</a:t>
            </a:r>
            <a:r>
              <a:rPr sz="3550" b="1" spc="-150" dirty="0">
                <a:latin typeface="Arial"/>
                <a:cs typeface="Arial"/>
              </a:rPr>
              <a:t> </a:t>
            </a:r>
            <a:r>
              <a:rPr sz="3550" b="1" spc="80" dirty="0">
                <a:latin typeface="Arial"/>
                <a:cs typeface="Arial"/>
              </a:rPr>
              <a:t>a</a:t>
            </a:r>
            <a:r>
              <a:rPr sz="3550" b="1" spc="-155" dirty="0">
                <a:latin typeface="Arial"/>
                <a:cs typeface="Arial"/>
              </a:rPr>
              <a:t> </a:t>
            </a:r>
            <a:r>
              <a:rPr sz="3550" b="1" spc="5" dirty="0">
                <a:latin typeface="Arial"/>
                <a:cs typeface="Arial"/>
              </a:rPr>
              <a:t>la </a:t>
            </a:r>
            <a:r>
              <a:rPr sz="3550" b="1" spc="-969" dirty="0">
                <a:latin typeface="Arial"/>
                <a:cs typeface="Arial"/>
              </a:rPr>
              <a:t> </a:t>
            </a:r>
            <a:r>
              <a:rPr sz="3550" b="1" spc="85" dirty="0">
                <a:latin typeface="Arial"/>
                <a:cs typeface="Arial"/>
              </a:rPr>
              <a:t>contratación </a:t>
            </a:r>
            <a:r>
              <a:rPr sz="3550" b="1" spc="55" dirty="0">
                <a:latin typeface="Arial"/>
                <a:cs typeface="Arial"/>
              </a:rPr>
              <a:t>consistentes </a:t>
            </a:r>
            <a:r>
              <a:rPr sz="3550" b="1" spc="-975" dirty="0">
                <a:latin typeface="Arial"/>
                <a:cs typeface="Arial"/>
              </a:rPr>
              <a:t> </a:t>
            </a:r>
            <a:r>
              <a:rPr sz="3550" b="1" spc="75" dirty="0">
                <a:latin typeface="Arial"/>
                <a:cs typeface="Arial"/>
              </a:rPr>
              <a:t>en </a:t>
            </a:r>
            <a:r>
              <a:rPr sz="3550" b="1" spc="20" dirty="0">
                <a:latin typeface="Arial"/>
                <a:cs typeface="Arial"/>
              </a:rPr>
              <a:t>una </a:t>
            </a:r>
            <a:r>
              <a:rPr sz="3550" b="1" spc="110" dirty="0">
                <a:latin typeface="Arial"/>
                <a:cs typeface="Arial"/>
              </a:rPr>
              <a:t>cantidad </a:t>
            </a:r>
            <a:r>
              <a:rPr sz="3550" b="1" spc="114" dirty="0">
                <a:latin typeface="Arial"/>
                <a:cs typeface="Arial"/>
              </a:rPr>
              <a:t> </a:t>
            </a:r>
            <a:r>
              <a:rPr sz="3550" b="1" spc="70" dirty="0">
                <a:latin typeface="Arial"/>
                <a:cs typeface="Arial"/>
              </a:rPr>
              <a:t>económica </a:t>
            </a:r>
            <a:r>
              <a:rPr sz="3550" b="1" spc="55" dirty="0">
                <a:latin typeface="Arial"/>
                <a:cs typeface="Arial"/>
              </a:rPr>
              <a:t>por </a:t>
            </a:r>
            <a:r>
              <a:rPr sz="3550" b="1" spc="114" dirty="0" err="1">
                <a:latin typeface="Arial"/>
                <a:cs typeface="Arial"/>
              </a:rPr>
              <a:t>cada</a:t>
            </a:r>
            <a:r>
              <a:rPr sz="3550" b="1" spc="114" dirty="0">
                <a:latin typeface="Arial"/>
                <a:cs typeface="Arial"/>
              </a:rPr>
              <a:t> </a:t>
            </a:r>
            <a:r>
              <a:rPr sz="3550" b="1" spc="120" dirty="0">
                <a:latin typeface="Arial"/>
                <a:cs typeface="Arial"/>
              </a:rPr>
              <a:t> </a:t>
            </a:r>
            <a:r>
              <a:rPr sz="3550" b="1" spc="85" dirty="0" err="1">
                <a:latin typeface="Arial"/>
                <a:cs typeface="Arial"/>
              </a:rPr>
              <a:t>contratación</a:t>
            </a:r>
            <a:r>
              <a:rPr sz="3550" b="1" spc="-165" dirty="0">
                <a:latin typeface="Arial"/>
                <a:cs typeface="Arial"/>
              </a:rPr>
              <a:t>, </a:t>
            </a:r>
            <a:r>
              <a:rPr sz="3550" b="1" spc="-160" dirty="0">
                <a:latin typeface="Arial"/>
                <a:cs typeface="Arial"/>
              </a:rPr>
              <a:t> </a:t>
            </a:r>
            <a:r>
              <a:rPr sz="3550" b="1" spc="55" dirty="0" err="1">
                <a:latin typeface="Arial"/>
                <a:cs typeface="Arial"/>
              </a:rPr>
              <a:t>modificación</a:t>
            </a:r>
            <a:r>
              <a:rPr sz="3550" b="1" spc="55" dirty="0">
                <a:latin typeface="Arial"/>
                <a:cs typeface="Arial"/>
              </a:rPr>
              <a:t> </a:t>
            </a:r>
            <a:r>
              <a:rPr sz="3550" b="1" spc="95" dirty="0">
                <a:latin typeface="Arial"/>
                <a:cs typeface="Arial"/>
              </a:rPr>
              <a:t>contractual </a:t>
            </a:r>
            <a:r>
              <a:rPr sz="3550" b="1" spc="100" dirty="0">
                <a:latin typeface="Arial"/>
                <a:cs typeface="Arial"/>
              </a:rPr>
              <a:t> </a:t>
            </a:r>
            <a:r>
              <a:rPr sz="3550" b="1" spc="-10" dirty="0">
                <a:latin typeface="Arial"/>
                <a:cs typeface="Arial"/>
              </a:rPr>
              <a:t>o </a:t>
            </a:r>
            <a:r>
              <a:rPr sz="3550" b="1" spc="30" dirty="0">
                <a:latin typeface="Arial"/>
                <a:cs typeface="Arial"/>
              </a:rPr>
              <a:t>renovación </a:t>
            </a:r>
            <a:r>
              <a:rPr sz="3550" b="1" spc="155" dirty="0">
                <a:latin typeface="Arial"/>
                <a:cs typeface="Arial"/>
              </a:rPr>
              <a:t>de </a:t>
            </a:r>
            <a:r>
              <a:rPr sz="3550" b="1" spc="105" dirty="0">
                <a:latin typeface="Arial"/>
                <a:cs typeface="Arial"/>
              </a:rPr>
              <a:t>contrato </a:t>
            </a:r>
            <a:r>
              <a:rPr sz="3550" b="1" spc="110" dirty="0">
                <a:latin typeface="Arial"/>
                <a:cs typeface="Arial"/>
              </a:rPr>
              <a:t> </a:t>
            </a:r>
            <a:r>
              <a:rPr sz="3550" b="1" dirty="0">
                <a:latin typeface="Arial"/>
                <a:cs typeface="Arial"/>
              </a:rPr>
              <a:t>laboral,</a:t>
            </a:r>
            <a:r>
              <a:rPr sz="3550" b="1" spc="-130" dirty="0">
                <a:latin typeface="Arial"/>
                <a:cs typeface="Arial"/>
              </a:rPr>
              <a:t> </a:t>
            </a:r>
            <a:r>
              <a:rPr sz="3550" b="1" spc="15" dirty="0">
                <a:latin typeface="Arial"/>
                <a:cs typeface="Arial"/>
              </a:rPr>
              <a:t>incluido</a:t>
            </a:r>
            <a:r>
              <a:rPr sz="3550" b="1" spc="-125" dirty="0">
                <a:latin typeface="Arial"/>
                <a:cs typeface="Arial"/>
              </a:rPr>
              <a:t> </a:t>
            </a:r>
            <a:r>
              <a:rPr sz="3550" b="1" spc="45" dirty="0">
                <a:latin typeface="Arial"/>
                <a:cs typeface="Arial"/>
              </a:rPr>
              <a:t>el	</a:t>
            </a:r>
            <a:r>
              <a:rPr sz="3550" b="1" spc="-260" dirty="0">
                <a:latin typeface="Arial"/>
                <a:cs typeface="Arial"/>
              </a:rPr>
              <a:t>ERTE </a:t>
            </a:r>
            <a:r>
              <a:rPr sz="3550" b="1" spc="-254" dirty="0">
                <a:latin typeface="Arial"/>
                <a:cs typeface="Arial"/>
              </a:rPr>
              <a:t> </a:t>
            </a:r>
            <a:r>
              <a:rPr sz="3550" b="1" spc="40" dirty="0">
                <a:latin typeface="Arial"/>
                <a:cs typeface="Arial"/>
              </a:rPr>
              <a:t>realizada</a:t>
            </a:r>
            <a:r>
              <a:rPr sz="3550" b="1" spc="-145" dirty="0">
                <a:latin typeface="Arial"/>
                <a:cs typeface="Arial"/>
              </a:rPr>
              <a:t> </a:t>
            </a:r>
            <a:r>
              <a:rPr sz="3550" b="1" spc="45" dirty="0">
                <a:latin typeface="Arial"/>
                <a:cs typeface="Arial"/>
              </a:rPr>
              <a:t>con</a:t>
            </a:r>
            <a:r>
              <a:rPr sz="3550" b="1" spc="-140" dirty="0">
                <a:latin typeface="Arial"/>
                <a:cs typeface="Arial"/>
              </a:rPr>
              <a:t> </a:t>
            </a:r>
            <a:r>
              <a:rPr sz="3550" b="1" spc="20" dirty="0">
                <a:latin typeface="Arial"/>
                <a:cs typeface="Arial"/>
              </a:rPr>
              <a:t>una</a:t>
            </a:r>
            <a:r>
              <a:rPr sz="3550" b="1" spc="-140" dirty="0">
                <a:latin typeface="Arial"/>
                <a:cs typeface="Arial"/>
              </a:rPr>
              <a:t> </a:t>
            </a:r>
            <a:r>
              <a:rPr sz="3550" b="1" spc="40" dirty="0">
                <a:latin typeface="Arial"/>
                <a:cs typeface="Arial"/>
              </a:rPr>
              <a:t>duración </a:t>
            </a:r>
            <a:r>
              <a:rPr sz="3550" b="1" spc="-969" dirty="0">
                <a:latin typeface="Arial"/>
                <a:cs typeface="Arial"/>
              </a:rPr>
              <a:t> </a:t>
            </a:r>
            <a:r>
              <a:rPr sz="3550" b="1" spc="55" dirty="0">
                <a:latin typeface="Arial"/>
                <a:cs typeface="Arial"/>
              </a:rPr>
              <a:t>mínima</a:t>
            </a:r>
            <a:r>
              <a:rPr sz="3550" b="1" spc="-145" dirty="0">
                <a:latin typeface="Arial"/>
                <a:cs typeface="Arial"/>
              </a:rPr>
              <a:t> </a:t>
            </a:r>
            <a:r>
              <a:rPr sz="3550" b="1" spc="155" dirty="0">
                <a:latin typeface="Arial"/>
                <a:cs typeface="Arial"/>
              </a:rPr>
              <a:t>de</a:t>
            </a:r>
            <a:r>
              <a:rPr sz="3550" b="1" spc="-145" dirty="0">
                <a:latin typeface="Arial"/>
                <a:cs typeface="Arial"/>
              </a:rPr>
              <a:t> </a:t>
            </a:r>
            <a:r>
              <a:rPr sz="3550" b="1" spc="285" dirty="0">
                <a:latin typeface="Arial"/>
                <a:cs typeface="Arial"/>
              </a:rPr>
              <a:t>6</a:t>
            </a:r>
            <a:r>
              <a:rPr sz="3550" b="1" spc="-145" dirty="0">
                <a:latin typeface="Arial"/>
                <a:cs typeface="Arial"/>
              </a:rPr>
              <a:t> </a:t>
            </a:r>
            <a:r>
              <a:rPr sz="3550" b="1" spc="20" dirty="0">
                <a:latin typeface="Arial"/>
                <a:cs typeface="Arial"/>
              </a:rPr>
              <a:t>meses.</a:t>
            </a:r>
            <a:endParaRPr sz="35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820874" y="2080920"/>
            <a:ext cx="4906645" cy="465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12395" algn="ctr">
              <a:lnSpc>
                <a:spcPct val="116399"/>
              </a:lnSpc>
              <a:spcBef>
                <a:spcPts val="100"/>
              </a:spcBef>
            </a:pPr>
            <a:r>
              <a:rPr sz="2900" b="1" spc="-60" dirty="0">
                <a:latin typeface="Arial"/>
                <a:cs typeface="Arial"/>
              </a:rPr>
              <a:t>La </a:t>
            </a:r>
            <a:r>
              <a:rPr sz="2900" b="1" spc="15" dirty="0">
                <a:latin typeface="Arial"/>
                <a:cs typeface="Arial"/>
              </a:rPr>
              <a:t>concesión </a:t>
            </a:r>
            <a:r>
              <a:rPr sz="2900" b="1" spc="114" dirty="0">
                <a:latin typeface="Arial"/>
                <a:cs typeface="Arial"/>
              </a:rPr>
              <a:t>de </a:t>
            </a:r>
            <a:r>
              <a:rPr sz="2900" b="1" spc="-35" dirty="0">
                <a:latin typeface="Arial"/>
                <a:cs typeface="Arial"/>
              </a:rPr>
              <a:t>las </a:t>
            </a:r>
            <a:r>
              <a:rPr sz="2900" b="1" spc="-30" dirty="0">
                <a:latin typeface="Arial"/>
                <a:cs typeface="Arial"/>
              </a:rPr>
              <a:t> </a:t>
            </a:r>
            <a:r>
              <a:rPr sz="2900" b="1" spc="10" dirty="0">
                <a:latin typeface="Arial"/>
                <a:cs typeface="Arial"/>
              </a:rPr>
              <a:t>subvenciones se </a:t>
            </a:r>
            <a:r>
              <a:rPr sz="2900" b="1" spc="15" dirty="0">
                <a:latin typeface="Arial"/>
                <a:cs typeface="Arial"/>
              </a:rPr>
              <a:t>realizará </a:t>
            </a:r>
            <a:r>
              <a:rPr sz="2900" b="1" spc="20" dirty="0">
                <a:latin typeface="Arial"/>
                <a:cs typeface="Arial"/>
              </a:rPr>
              <a:t> </a:t>
            </a:r>
            <a:r>
              <a:rPr sz="2900" b="1" spc="90" dirty="0">
                <a:latin typeface="Arial"/>
                <a:cs typeface="Arial"/>
              </a:rPr>
              <a:t>mediante </a:t>
            </a:r>
            <a:r>
              <a:rPr sz="2900" b="1" spc="-15" dirty="0">
                <a:latin typeface="Arial"/>
                <a:cs typeface="Arial"/>
              </a:rPr>
              <a:t>un </a:t>
            </a:r>
            <a:r>
              <a:rPr sz="2900" b="1" spc="30" dirty="0">
                <a:latin typeface="Arial"/>
                <a:cs typeface="Arial"/>
              </a:rPr>
              <a:t>programa </a:t>
            </a:r>
            <a:r>
              <a:rPr sz="2900" b="1" spc="35" dirty="0">
                <a:latin typeface="Arial"/>
                <a:cs typeface="Arial"/>
              </a:rPr>
              <a:t> </a:t>
            </a:r>
            <a:r>
              <a:rPr sz="2900" b="1" spc="40" dirty="0">
                <a:latin typeface="Arial"/>
                <a:cs typeface="Arial"/>
              </a:rPr>
              <a:t>especial </a:t>
            </a:r>
            <a:r>
              <a:rPr sz="2900" b="1" spc="114" dirty="0">
                <a:latin typeface="Arial"/>
                <a:cs typeface="Arial"/>
              </a:rPr>
              <a:t>de </a:t>
            </a:r>
            <a:r>
              <a:rPr sz="2900" b="1" spc="10" dirty="0">
                <a:latin typeface="Arial"/>
                <a:cs typeface="Arial"/>
              </a:rPr>
              <a:t>ayudas, </a:t>
            </a:r>
            <a:r>
              <a:rPr sz="2900" b="1" spc="50" dirty="0">
                <a:latin typeface="Arial"/>
                <a:cs typeface="Arial"/>
              </a:rPr>
              <a:t>en </a:t>
            </a:r>
            <a:r>
              <a:rPr sz="2900" b="1" spc="55" dirty="0">
                <a:latin typeface="Arial"/>
                <a:cs typeface="Arial"/>
              </a:rPr>
              <a:t> </a:t>
            </a:r>
            <a:r>
              <a:rPr sz="2900" b="1" spc="30" dirty="0">
                <a:latin typeface="Arial"/>
                <a:cs typeface="Arial"/>
              </a:rPr>
              <a:t>régimen </a:t>
            </a:r>
            <a:r>
              <a:rPr sz="2900" b="1" spc="114" dirty="0">
                <a:latin typeface="Arial"/>
                <a:cs typeface="Arial"/>
              </a:rPr>
              <a:t>de </a:t>
            </a:r>
            <a:r>
              <a:rPr sz="2900" b="1" spc="35" dirty="0">
                <a:latin typeface="Arial"/>
                <a:cs typeface="Arial"/>
              </a:rPr>
              <a:t>concurrencia </a:t>
            </a:r>
            <a:r>
              <a:rPr sz="2900" b="1" spc="40" dirty="0">
                <a:latin typeface="Arial"/>
                <a:cs typeface="Arial"/>
              </a:rPr>
              <a:t> </a:t>
            </a:r>
            <a:r>
              <a:rPr sz="2900" b="1" spc="65" dirty="0">
                <a:latin typeface="Arial"/>
                <a:cs typeface="Arial"/>
              </a:rPr>
              <a:t>competitiva, respetando </a:t>
            </a:r>
            <a:r>
              <a:rPr sz="2900" b="1" spc="70" dirty="0">
                <a:latin typeface="Arial"/>
                <a:cs typeface="Arial"/>
              </a:rPr>
              <a:t> </a:t>
            </a:r>
            <a:r>
              <a:rPr sz="2900" b="1" spc="-60" dirty="0">
                <a:latin typeface="Arial"/>
                <a:cs typeface="Arial"/>
              </a:rPr>
              <a:t>los </a:t>
            </a:r>
            <a:r>
              <a:rPr sz="2900" b="1" spc="10" dirty="0">
                <a:latin typeface="Arial"/>
                <a:cs typeface="Arial"/>
              </a:rPr>
              <a:t>principios </a:t>
            </a:r>
            <a:r>
              <a:rPr sz="2900" b="1" spc="114" dirty="0">
                <a:latin typeface="Arial"/>
                <a:cs typeface="Arial"/>
              </a:rPr>
              <a:t>de </a:t>
            </a:r>
            <a:r>
              <a:rPr sz="2900" b="1" spc="120" dirty="0">
                <a:latin typeface="Arial"/>
                <a:cs typeface="Arial"/>
              </a:rPr>
              <a:t> </a:t>
            </a:r>
            <a:r>
              <a:rPr sz="2900" b="1" spc="40" dirty="0">
                <a:latin typeface="Arial"/>
                <a:cs typeface="Arial"/>
              </a:rPr>
              <a:t>objetividad, </a:t>
            </a:r>
            <a:r>
              <a:rPr sz="2900" b="1" spc="-5" dirty="0">
                <a:latin typeface="Arial"/>
                <a:cs typeface="Arial"/>
              </a:rPr>
              <a:t>igualdad, </a:t>
            </a:r>
            <a:r>
              <a:rPr sz="2900" b="1" dirty="0">
                <a:latin typeface="Arial"/>
                <a:cs typeface="Arial"/>
              </a:rPr>
              <a:t> </a:t>
            </a:r>
            <a:r>
              <a:rPr sz="2900" b="1" spc="45" dirty="0">
                <a:latin typeface="Arial"/>
                <a:cs typeface="Arial"/>
              </a:rPr>
              <a:t>transparencia</a:t>
            </a:r>
            <a:r>
              <a:rPr sz="2900" b="1" spc="-125" dirty="0">
                <a:latin typeface="Arial"/>
                <a:cs typeface="Arial"/>
              </a:rPr>
              <a:t> </a:t>
            </a:r>
            <a:r>
              <a:rPr sz="2900" b="1" spc="114" dirty="0">
                <a:latin typeface="Arial"/>
                <a:cs typeface="Arial"/>
              </a:rPr>
              <a:t>y</a:t>
            </a:r>
            <a:r>
              <a:rPr sz="2900" b="1" spc="-125" dirty="0">
                <a:latin typeface="Arial"/>
                <a:cs typeface="Arial"/>
              </a:rPr>
              <a:t> </a:t>
            </a:r>
            <a:r>
              <a:rPr sz="2900" b="1" spc="20" dirty="0">
                <a:latin typeface="Arial"/>
                <a:cs typeface="Arial"/>
              </a:rPr>
              <a:t>publicidad</a:t>
            </a:r>
            <a:r>
              <a:rPr sz="2900" spc="20" dirty="0">
                <a:latin typeface="Microsoft Sans Serif"/>
                <a:cs typeface="Microsoft Sans Serif"/>
              </a:rPr>
              <a:t>.</a:t>
            </a:r>
            <a:endParaRPr sz="29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5394" y="794614"/>
            <a:ext cx="745490" cy="2816860"/>
          </a:xfrm>
          <a:custGeom>
            <a:avLst/>
            <a:gdLst/>
            <a:ahLst/>
            <a:cxnLst/>
            <a:rect l="l" t="t" r="r" b="b"/>
            <a:pathLst>
              <a:path w="745490" h="2816860">
                <a:moveTo>
                  <a:pt x="745381" y="2816800"/>
                </a:moveTo>
                <a:lnTo>
                  <a:pt x="568014" y="2816800"/>
                </a:lnTo>
                <a:lnTo>
                  <a:pt x="438237" y="2160830"/>
                </a:lnTo>
                <a:lnTo>
                  <a:pt x="276559" y="1360451"/>
                </a:lnTo>
                <a:lnTo>
                  <a:pt x="125681" y="633243"/>
                </a:lnTo>
                <a:lnTo>
                  <a:pt x="75661" y="385238"/>
                </a:lnTo>
                <a:lnTo>
                  <a:pt x="0" y="0"/>
                </a:lnTo>
                <a:lnTo>
                  <a:pt x="193472" y="0"/>
                </a:lnTo>
                <a:lnTo>
                  <a:pt x="200523" y="46767"/>
                </a:lnTo>
                <a:lnTo>
                  <a:pt x="208101" y="94822"/>
                </a:lnTo>
                <a:lnTo>
                  <a:pt x="216153" y="143996"/>
                </a:lnTo>
                <a:lnTo>
                  <a:pt x="233480" y="245027"/>
                </a:lnTo>
                <a:lnTo>
                  <a:pt x="252097" y="348515"/>
                </a:lnTo>
                <a:lnTo>
                  <a:pt x="271596" y="453114"/>
                </a:lnTo>
                <a:lnTo>
                  <a:pt x="301609" y="609153"/>
                </a:lnTo>
                <a:lnTo>
                  <a:pt x="359350" y="901483"/>
                </a:lnTo>
                <a:lnTo>
                  <a:pt x="448007" y="1355975"/>
                </a:lnTo>
                <a:lnTo>
                  <a:pt x="581055" y="2027608"/>
                </a:lnTo>
                <a:lnTo>
                  <a:pt x="654328" y="2387184"/>
                </a:lnTo>
                <a:lnTo>
                  <a:pt x="704852" y="2628678"/>
                </a:lnTo>
                <a:lnTo>
                  <a:pt x="745381" y="2816800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63524" y="794614"/>
            <a:ext cx="853440" cy="2831465"/>
          </a:xfrm>
          <a:custGeom>
            <a:avLst/>
            <a:gdLst/>
            <a:ahLst/>
            <a:cxnLst/>
            <a:rect l="l" t="t" r="r" b="b"/>
            <a:pathLst>
              <a:path w="853440" h="2831465">
                <a:moveTo>
                  <a:pt x="563004" y="2831099"/>
                </a:moveTo>
                <a:lnTo>
                  <a:pt x="544870" y="2727287"/>
                </a:lnTo>
                <a:lnTo>
                  <a:pt x="528119" y="2626713"/>
                </a:lnTo>
                <a:lnTo>
                  <a:pt x="473265" y="2284324"/>
                </a:lnTo>
                <a:lnTo>
                  <a:pt x="456642" y="2184712"/>
                </a:lnTo>
                <a:lnTo>
                  <a:pt x="438692" y="2082290"/>
                </a:lnTo>
                <a:lnTo>
                  <a:pt x="429067" y="2029681"/>
                </a:lnTo>
                <a:lnTo>
                  <a:pt x="418926" y="1975958"/>
                </a:lnTo>
                <a:lnTo>
                  <a:pt x="408207" y="1920982"/>
                </a:lnTo>
                <a:lnTo>
                  <a:pt x="378792" y="1775463"/>
                </a:lnTo>
                <a:lnTo>
                  <a:pt x="348487" y="1630116"/>
                </a:lnTo>
                <a:lnTo>
                  <a:pt x="306943" y="1436272"/>
                </a:lnTo>
                <a:lnTo>
                  <a:pt x="123532" y="602223"/>
                </a:lnTo>
                <a:lnTo>
                  <a:pt x="80637" y="401217"/>
                </a:lnTo>
                <a:lnTo>
                  <a:pt x="48981" y="248708"/>
                </a:lnTo>
                <a:lnTo>
                  <a:pt x="21007" y="109843"/>
                </a:lnTo>
                <a:lnTo>
                  <a:pt x="0" y="0"/>
                </a:lnTo>
                <a:lnTo>
                  <a:pt x="315326" y="0"/>
                </a:lnTo>
                <a:lnTo>
                  <a:pt x="391153" y="336126"/>
                </a:lnTo>
                <a:lnTo>
                  <a:pt x="468584" y="671759"/>
                </a:lnTo>
                <a:lnTo>
                  <a:pt x="477896" y="752497"/>
                </a:lnTo>
                <a:lnTo>
                  <a:pt x="488398" y="835844"/>
                </a:lnTo>
                <a:lnTo>
                  <a:pt x="500036" y="921685"/>
                </a:lnTo>
                <a:lnTo>
                  <a:pt x="512755" y="1009904"/>
                </a:lnTo>
                <a:lnTo>
                  <a:pt x="526501" y="1100385"/>
                </a:lnTo>
                <a:lnTo>
                  <a:pt x="541221" y="1193011"/>
                </a:lnTo>
                <a:lnTo>
                  <a:pt x="556859" y="1287669"/>
                </a:lnTo>
                <a:lnTo>
                  <a:pt x="573361" y="1384240"/>
                </a:lnTo>
                <a:lnTo>
                  <a:pt x="599617" y="1532435"/>
                </a:lnTo>
                <a:lnTo>
                  <a:pt x="627513" y="1684286"/>
                </a:lnTo>
                <a:lnTo>
                  <a:pt x="656866" y="1839403"/>
                </a:lnTo>
                <a:lnTo>
                  <a:pt x="697954" y="2050632"/>
                </a:lnTo>
                <a:lnTo>
                  <a:pt x="751836" y="2320444"/>
                </a:lnTo>
                <a:lnTo>
                  <a:pt x="853329" y="2816812"/>
                </a:lnTo>
                <a:lnTo>
                  <a:pt x="645511" y="2816812"/>
                </a:lnTo>
                <a:lnTo>
                  <a:pt x="624417" y="2817665"/>
                </a:lnTo>
                <a:lnTo>
                  <a:pt x="603501" y="2820277"/>
                </a:lnTo>
                <a:lnTo>
                  <a:pt x="582964" y="2824728"/>
                </a:lnTo>
                <a:lnTo>
                  <a:pt x="563004" y="2831099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55941" y="794614"/>
            <a:ext cx="908050" cy="2840355"/>
          </a:xfrm>
          <a:custGeom>
            <a:avLst/>
            <a:gdLst/>
            <a:ahLst/>
            <a:cxnLst/>
            <a:rect l="l" t="t" r="r" b="b"/>
            <a:pathLst>
              <a:path w="908050" h="2840354">
                <a:moveTo>
                  <a:pt x="907658" y="2840249"/>
                </a:moveTo>
                <a:lnTo>
                  <a:pt x="878859" y="2830151"/>
                </a:lnTo>
                <a:lnTo>
                  <a:pt x="849107" y="2822806"/>
                </a:lnTo>
                <a:lnTo>
                  <a:pt x="818604" y="2818319"/>
                </a:lnTo>
                <a:lnTo>
                  <a:pt x="787551" y="2816800"/>
                </a:lnTo>
                <a:lnTo>
                  <a:pt x="540972" y="2816800"/>
                </a:lnTo>
                <a:lnTo>
                  <a:pt x="451980" y="2371174"/>
                </a:lnTo>
                <a:lnTo>
                  <a:pt x="336006" y="1774529"/>
                </a:lnTo>
                <a:lnTo>
                  <a:pt x="0" y="0"/>
                </a:lnTo>
                <a:lnTo>
                  <a:pt x="333826" y="0"/>
                </a:lnTo>
                <a:lnTo>
                  <a:pt x="463454" y="633237"/>
                </a:lnTo>
                <a:lnTo>
                  <a:pt x="502933" y="831726"/>
                </a:lnTo>
                <a:lnTo>
                  <a:pt x="529907" y="972537"/>
                </a:lnTo>
                <a:lnTo>
                  <a:pt x="546645" y="1063305"/>
                </a:lnTo>
                <a:lnTo>
                  <a:pt x="562395" y="1152044"/>
                </a:lnTo>
                <a:lnTo>
                  <a:pt x="577162" y="1239141"/>
                </a:lnTo>
                <a:lnTo>
                  <a:pt x="590951" y="1324988"/>
                </a:lnTo>
                <a:lnTo>
                  <a:pt x="603769" y="1409972"/>
                </a:lnTo>
                <a:lnTo>
                  <a:pt x="615622" y="1494485"/>
                </a:lnTo>
                <a:lnTo>
                  <a:pt x="629010" y="1567069"/>
                </a:lnTo>
                <a:lnTo>
                  <a:pt x="641952" y="1633339"/>
                </a:lnTo>
                <a:lnTo>
                  <a:pt x="654494" y="1693957"/>
                </a:lnTo>
                <a:lnTo>
                  <a:pt x="666683" y="1749590"/>
                </a:lnTo>
                <a:lnTo>
                  <a:pt x="678566" y="1800900"/>
                </a:lnTo>
                <a:lnTo>
                  <a:pt x="690189" y="1848552"/>
                </a:lnTo>
                <a:lnTo>
                  <a:pt x="701599" y="1893210"/>
                </a:lnTo>
                <a:lnTo>
                  <a:pt x="712843" y="1935538"/>
                </a:lnTo>
                <a:lnTo>
                  <a:pt x="723968" y="1976201"/>
                </a:lnTo>
                <a:lnTo>
                  <a:pt x="768207" y="2135481"/>
                </a:lnTo>
                <a:lnTo>
                  <a:pt x="779435" y="2177779"/>
                </a:lnTo>
                <a:lnTo>
                  <a:pt x="790824" y="2222397"/>
                </a:lnTo>
                <a:lnTo>
                  <a:pt x="802420" y="2269998"/>
                </a:lnTo>
                <a:lnTo>
                  <a:pt x="814270" y="2321248"/>
                </a:lnTo>
                <a:lnTo>
                  <a:pt x="826422" y="2376809"/>
                </a:lnTo>
                <a:lnTo>
                  <a:pt x="843686" y="2476748"/>
                </a:lnTo>
                <a:lnTo>
                  <a:pt x="907658" y="2840249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85668" y="3101736"/>
            <a:ext cx="132080" cy="509905"/>
          </a:xfrm>
          <a:custGeom>
            <a:avLst/>
            <a:gdLst/>
            <a:ahLst/>
            <a:cxnLst/>
            <a:rect l="l" t="t" r="r" b="b"/>
            <a:pathLst>
              <a:path w="132079" h="509904">
                <a:moveTo>
                  <a:pt x="131798" y="509678"/>
                </a:moveTo>
                <a:lnTo>
                  <a:pt x="70884" y="509678"/>
                </a:lnTo>
                <a:lnTo>
                  <a:pt x="56504" y="437938"/>
                </a:lnTo>
                <a:lnTo>
                  <a:pt x="43202" y="369030"/>
                </a:lnTo>
                <a:lnTo>
                  <a:pt x="31226" y="303704"/>
                </a:lnTo>
                <a:lnTo>
                  <a:pt x="20827" y="242709"/>
                </a:lnTo>
                <a:lnTo>
                  <a:pt x="12255" y="186795"/>
                </a:lnTo>
                <a:lnTo>
                  <a:pt x="5760" y="136712"/>
                </a:lnTo>
                <a:lnTo>
                  <a:pt x="1591" y="93210"/>
                </a:lnTo>
                <a:lnTo>
                  <a:pt x="0" y="57037"/>
                </a:lnTo>
                <a:lnTo>
                  <a:pt x="1235" y="28945"/>
                </a:lnTo>
                <a:lnTo>
                  <a:pt x="5546" y="9683"/>
                </a:lnTo>
                <a:lnTo>
                  <a:pt x="13185" y="0"/>
                </a:lnTo>
                <a:lnTo>
                  <a:pt x="24401" y="646"/>
                </a:lnTo>
                <a:lnTo>
                  <a:pt x="48728" y="113130"/>
                </a:lnTo>
                <a:lnTo>
                  <a:pt x="92835" y="321170"/>
                </a:lnTo>
                <a:lnTo>
                  <a:pt x="131798" y="509678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03108" y="794614"/>
            <a:ext cx="789305" cy="3676650"/>
          </a:xfrm>
          <a:custGeom>
            <a:avLst/>
            <a:gdLst/>
            <a:ahLst/>
            <a:cxnLst/>
            <a:rect l="l" t="t" r="r" b="b"/>
            <a:pathLst>
              <a:path w="789305" h="3676650">
                <a:moveTo>
                  <a:pt x="725179" y="3676590"/>
                </a:moveTo>
                <a:lnTo>
                  <a:pt x="691714" y="3668195"/>
                </a:lnTo>
                <a:lnTo>
                  <a:pt x="666137" y="3639648"/>
                </a:lnTo>
                <a:lnTo>
                  <a:pt x="640708" y="3586674"/>
                </a:lnTo>
                <a:lnTo>
                  <a:pt x="174336" y="955255"/>
                </a:lnTo>
                <a:lnTo>
                  <a:pt x="91905" y="496915"/>
                </a:lnTo>
                <a:lnTo>
                  <a:pt x="0" y="0"/>
                </a:lnTo>
                <a:lnTo>
                  <a:pt x="75883" y="0"/>
                </a:lnTo>
                <a:lnTo>
                  <a:pt x="151246" y="346484"/>
                </a:lnTo>
                <a:lnTo>
                  <a:pt x="246329" y="792253"/>
                </a:lnTo>
                <a:lnTo>
                  <a:pt x="308113" y="1090087"/>
                </a:lnTo>
                <a:lnTo>
                  <a:pt x="349357" y="1294519"/>
                </a:lnTo>
                <a:lnTo>
                  <a:pt x="359612" y="1347863"/>
                </a:lnTo>
                <a:lnTo>
                  <a:pt x="369244" y="1399554"/>
                </a:lnTo>
                <a:lnTo>
                  <a:pt x="378326" y="1449799"/>
                </a:lnTo>
                <a:lnTo>
                  <a:pt x="395125" y="1546780"/>
                </a:lnTo>
                <a:lnTo>
                  <a:pt x="410583" y="1640459"/>
                </a:lnTo>
                <a:lnTo>
                  <a:pt x="462442" y="1966216"/>
                </a:lnTo>
                <a:lnTo>
                  <a:pt x="478990" y="2065508"/>
                </a:lnTo>
                <a:lnTo>
                  <a:pt x="497362" y="2170597"/>
                </a:lnTo>
                <a:lnTo>
                  <a:pt x="507412" y="2225831"/>
                </a:lnTo>
                <a:lnTo>
                  <a:pt x="518134" y="2283136"/>
                </a:lnTo>
                <a:lnTo>
                  <a:pt x="527368" y="2331070"/>
                </a:lnTo>
                <a:lnTo>
                  <a:pt x="536962" y="2379559"/>
                </a:lnTo>
                <a:lnTo>
                  <a:pt x="557094" y="2477961"/>
                </a:lnTo>
                <a:lnTo>
                  <a:pt x="578263" y="2577866"/>
                </a:lnTo>
                <a:lnTo>
                  <a:pt x="600202" y="2678798"/>
                </a:lnTo>
                <a:lnTo>
                  <a:pt x="701303" y="3132943"/>
                </a:lnTo>
                <a:lnTo>
                  <a:pt x="733066" y="3279310"/>
                </a:lnTo>
                <a:lnTo>
                  <a:pt x="752925" y="3374107"/>
                </a:lnTo>
                <a:lnTo>
                  <a:pt x="771421" y="3466124"/>
                </a:lnTo>
                <a:lnTo>
                  <a:pt x="777702" y="3499345"/>
                </a:lnTo>
                <a:lnTo>
                  <a:pt x="789005" y="3604743"/>
                </a:lnTo>
                <a:lnTo>
                  <a:pt x="782215" y="3642476"/>
                </a:lnTo>
                <a:lnTo>
                  <a:pt x="758143" y="3667221"/>
                </a:lnTo>
                <a:lnTo>
                  <a:pt x="725179" y="3676590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93922" y="1896975"/>
            <a:ext cx="370840" cy="1714500"/>
          </a:xfrm>
          <a:custGeom>
            <a:avLst/>
            <a:gdLst/>
            <a:ahLst/>
            <a:cxnLst/>
            <a:rect l="l" t="t" r="r" b="b"/>
            <a:pathLst>
              <a:path w="370840" h="1714500">
                <a:moveTo>
                  <a:pt x="370350" y="1714439"/>
                </a:moveTo>
                <a:lnTo>
                  <a:pt x="305049" y="1714439"/>
                </a:lnTo>
                <a:lnTo>
                  <a:pt x="295037" y="1714315"/>
                </a:lnTo>
                <a:lnTo>
                  <a:pt x="246010" y="1609594"/>
                </a:lnTo>
                <a:lnTo>
                  <a:pt x="226830" y="1506885"/>
                </a:lnTo>
                <a:lnTo>
                  <a:pt x="207784" y="1404542"/>
                </a:lnTo>
                <a:lnTo>
                  <a:pt x="188862" y="1302566"/>
                </a:lnTo>
                <a:lnTo>
                  <a:pt x="160687" y="1150287"/>
                </a:lnTo>
                <a:lnTo>
                  <a:pt x="49810" y="549383"/>
                </a:lnTo>
                <a:lnTo>
                  <a:pt x="22366" y="401204"/>
                </a:lnTo>
                <a:lnTo>
                  <a:pt x="0" y="280894"/>
                </a:lnTo>
                <a:lnTo>
                  <a:pt x="0" y="0"/>
                </a:lnTo>
                <a:lnTo>
                  <a:pt x="15022" y="61949"/>
                </a:lnTo>
                <a:lnTo>
                  <a:pt x="26563" y="110101"/>
                </a:lnTo>
                <a:lnTo>
                  <a:pt x="38146" y="158861"/>
                </a:lnTo>
                <a:lnTo>
                  <a:pt x="49763" y="208201"/>
                </a:lnTo>
                <a:lnTo>
                  <a:pt x="61412" y="258093"/>
                </a:lnTo>
                <a:lnTo>
                  <a:pt x="73087" y="308511"/>
                </a:lnTo>
                <a:lnTo>
                  <a:pt x="84784" y="359427"/>
                </a:lnTo>
                <a:lnTo>
                  <a:pt x="96497" y="410813"/>
                </a:lnTo>
                <a:lnTo>
                  <a:pt x="108223" y="462643"/>
                </a:lnTo>
                <a:lnTo>
                  <a:pt x="119955" y="514889"/>
                </a:lnTo>
                <a:lnTo>
                  <a:pt x="131690" y="567524"/>
                </a:lnTo>
                <a:lnTo>
                  <a:pt x="143423" y="620521"/>
                </a:lnTo>
                <a:lnTo>
                  <a:pt x="155150" y="673853"/>
                </a:lnTo>
                <a:lnTo>
                  <a:pt x="166864" y="727491"/>
                </a:lnTo>
                <a:lnTo>
                  <a:pt x="178562" y="781410"/>
                </a:lnTo>
                <a:lnTo>
                  <a:pt x="190239" y="835581"/>
                </a:lnTo>
                <a:lnTo>
                  <a:pt x="201891" y="889977"/>
                </a:lnTo>
                <a:lnTo>
                  <a:pt x="213512" y="944572"/>
                </a:lnTo>
                <a:lnTo>
                  <a:pt x="225097" y="999338"/>
                </a:lnTo>
                <a:lnTo>
                  <a:pt x="236643" y="1054247"/>
                </a:lnTo>
                <a:lnTo>
                  <a:pt x="248144" y="1109273"/>
                </a:lnTo>
                <a:lnTo>
                  <a:pt x="259595" y="1164388"/>
                </a:lnTo>
                <a:lnTo>
                  <a:pt x="270992" y="1219564"/>
                </a:lnTo>
                <a:lnTo>
                  <a:pt x="282331" y="1274775"/>
                </a:lnTo>
                <a:lnTo>
                  <a:pt x="293605" y="1329994"/>
                </a:lnTo>
                <a:lnTo>
                  <a:pt x="304812" y="1385193"/>
                </a:lnTo>
                <a:lnTo>
                  <a:pt x="315945" y="1440344"/>
                </a:lnTo>
                <a:lnTo>
                  <a:pt x="327001" y="1495421"/>
                </a:lnTo>
                <a:lnTo>
                  <a:pt x="337974" y="1550396"/>
                </a:lnTo>
                <a:lnTo>
                  <a:pt x="348859" y="1605242"/>
                </a:lnTo>
                <a:lnTo>
                  <a:pt x="359653" y="1659932"/>
                </a:lnTo>
                <a:lnTo>
                  <a:pt x="370350" y="1714439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52084" y="799957"/>
            <a:ext cx="228600" cy="1174115"/>
          </a:xfrm>
          <a:custGeom>
            <a:avLst/>
            <a:gdLst/>
            <a:ahLst/>
            <a:cxnLst/>
            <a:rect l="l" t="t" r="r" b="b"/>
            <a:pathLst>
              <a:path w="228600" h="1174114">
                <a:moveTo>
                  <a:pt x="228312" y="1173573"/>
                </a:moveTo>
                <a:lnTo>
                  <a:pt x="197743" y="1016374"/>
                </a:lnTo>
                <a:lnTo>
                  <a:pt x="70007" y="358066"/>
                </a:lnTo>
                <a:lnTo>
                  <a:pt x="40152" y="204920"/>
                </a:lnTo>
                <a:lnTo>
                  <a:pt x="20129" y="102563"/>
                </a:lnTo>
                <a:lnTo>
                  <a:pt x="0" y="0"/>
                </a:lnTo>
                <a:lnTo>
                  <a:pt x="46957" y="9496"/>
                </a:lnTo>
                <a:lnTo>
                  <a:pt x="92115" y="23473"/>
                </a:lnTo>
                <a:lnTo>
                  <a:pt x="135227" y="41687"/>
                </a:lnTo>
                <a:lnTo>
                  <a:pt x="176047" y="63892"/>
                </a:lnTo>
                <a:lnTo>
                  <a:pt x="194163" y="152784"/>
                </a:lnTo>
                <a:lnTo>
                  <a:pt x="212517" y="242450"/>
                </a:lnTo>
                <a:lnTo>
                  <a:pt x="228312" y="319202"/>
                </a:lnTo>
                <a:lnTo>
                  <a:pt x="228312" y="1173573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30052" y="3329528"/>
            <a:ext cx="103505" cy="281940"/>
          </a:xfrm>
          <a:custGeom>
            <a:avLst/>
            <a:gdLst/>
            <a:ahLst/>
            <a:cxnLst/>
            <a:rect l="l" t="t" r="r" b="b"/>
            <a:pathLst>
              <a:path w="103505" h="281939">
                <a:moveTo>
                  <a:pt x="103386" y="281885"/>
                </a:moveTo>
                <a:lnTo>
                  <a:pt x="23299" y="281885"/>
                </a:lnTo>
                <a:lnTo>
                  <a:pt x="12625" y="211932"/>
                </a:lnTo>
                <a:lnTo>
                  <a:pt x="4918" y="150059"/>
                </a:lnTo>
                <a:lnTo>
                  <a:pt x="576" y="97356"/>
                </a:lnTo>
                <a:lnTo>
                  <a:pt x="0" y="54910"/>
                </a:lnTo>
                <a:lnTo>
                  <a:pt x="3587" y="23810"/>
                </a:lnTo>
                <a:lnTo>
                  <a:pt x="11738" y="5144"/>
                </a:lnTo>
                <a:lnTo>
                  <a:pt x="24851" y="0"/>
                </a:lnTo>
                <a:lnTo>
                  <a:pt x="43327" y="9466"/>
                </a:lnTo>
                <a:lnTo>
                  <a:pt x="60578" y="78238"/>
                </a:lnTo>
                <a:lnTo>
                  <a:pt x="74835" y="138848"/>
                </a:lnTo>
                <a:lnTo>
                  <a:pt x="86473" y="192313"/>
                </a:lnTo>
                <a:lnTo>
                  <a:pt x="95866" y="239652"/>
                </a:lnTo>
                <a:lnTo>
                  <a:pt x="103386" y="281885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17775" y="795114"/>
            <a:ext cx="794385" cy="2816860"/>
          </a:xfrm>
          <a:custGeom>
            <a:avLst/>
            <a:gdLst/>
            <a:ahLst/>
            <a:cxnLst/>
            <a:rect l="l" t="t" r="r" b="b"/>
            <a:pathLst>
              <a:path w="794384" h="2816860">
                <a:moveTo>
                  <a:pt x="794174" y="2816300"/>
                </a:moveTo>
                <a:lnTo>
                  <a:pt x="545481" y="2816300"/>
                </a:lnTo>
                <a:lnTo>
                  <a:pt x="526910" y="2716417"/>
                </a:lnTo>
                <a:lnTo>
                  <a:pt x="442364" y="2269489"/>
                </a:lnTo>
                <a:lnTo>
                  <a:pt x="346368" y="1776138"/>
                </a:lnTo>
                <a:lnTo>
                  <a:pt x="247931" y="1283793"/>
                </a:lnTo>
                <a:lnTo>
                  <a:pt x="136486" y="740413"/>
                </a:lnTo>
                <a:lnTo>
                  <a:pt x="0" y="91416"/>
                </a:lnTo>
                <a:lnTo>
                  <a:pt x="38237" y="66124"/>
                </a:lnTo>
                <a:lnTo>
                  <a:pt x="78934" y="44538"/>
                </a:lnTo>
                <a:lnTo>
                  <a:pt x="121853" y="26895"/>
                </a:lnTo>
                <a:lnTo>
                  <a:pt x="166756" y="13433"/>
                </a:lnTo>
                <a:lnTo>
                  <a:pt x="213404" y="4389"/>
                </a:lnTo>
                <a:lnTo>
                  <a:pt x="261560" y="0"/>
                </a:lnTo>
                <a:lnTo>
                  <a:pt x="323298" y="302517"/>
                </a:lnTo>
                <a:lnTo>
                  <a:pt x="472775" y="1047393"/>
                </a:lnTo>
                <a:lnTo>
                  <a:pt x="482923" y="1100023"/>
                </a:lnTo>
                <a:lnTo>
                  <a:pt x="492538" y="1152241"/>
                </a:lnTo>
                <a:lnTo>
                  <a:pt x="501679" y="1204060"/>
                </a:lnTo>
                <a:lnTo>
                  <a:pt x="510402" y="1255496"/>
                </a:lnTo>
                <a:lnTo>
                  <a:pt x="518766" y="1306565"/>
                </a:lnTo>
                <a:lnTo>
                  <a:pt x="534644" y="1407656"/>
                </a:lnTo>
                <a:lnTo>
                  <a:pt x="572078" y="1654985"/>
                </a:lnTo>
                <a:lnTo>
                  <a:pt x="587357" y="1752068"/>
                </a:lnTo>
                <a:lnTo>
                  <a:pt x="595293" y="1800274"/>
                </a:lnTo>
                <a:lnTo>
                  <a:pt x="603502" y="1848275"/>
                </a:lnTo>
                <a:lnTo>
                  <a:pt x="612043" y="1896087"/>
                </a:lnTo>
                <a:lnTo>
                  <a:pt x="620974" y="1943724"/>
                </a:lnTo>
                <a:lnTo>
                  <a:pt x="630191" y="1991600"/>
                </a:lnTo>
                <a:lnTo>
                  <a:pt x="696224" y="2328968"/>
                </a:lnTo>
                <a:lnTo>
                  <a:pt x="794174" y="2816300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41112" y="794625"/>
            <a:ext cx="1678305" cy="2816860"/>
          </a:xfrm>
          <a:custGeom>
            <a:avLst/>
            <a:gdLst/>
            <a:ahLst/>
            <a:cxnLst/>
            <a:rect l="l" t="t" r="r" b="b"/>
            <a:pathLst>
              <a:path w="1678305" h="2816860">
                <a:moveTo>
                  <a:pt x="847598" y="2816796"/>
                </a:moveTo>
                <a:lnTo>
                  <a:pt x="830783" y="2707271"/>
                </a:lnTo>
                <a:lnTo>
                  <a:pt x="815060" y="2600680"/>
                </a:lnTo>
                <a:lnTo>
                  <a:pt x="800442" y="2497137"/>
                </a:lnTo>
                <a:lnTo>
                  <a:pt x="787006" y="2396769"/>
                </a:lnTo>
                <a:lnTo>
                  <a:pt x="774763" y="2299703"/>
                </a:lnTo>
                <a:lnTo>
                  <a:pt x="763778" y="2206053"/>
                </a:lnTo>
                <a:lnTo>
                  <a:pt x="758774" y="2160536"/>
                </a:lnTo>
                <a:lnTo>
                  <a:pt x="743788" y="2088692"/>
                </a:lnTo>
                <a:lnTo>
                  <a:pt x="729043" y="2020138"/>
                </a:lnTo>
                <a:lnTo>
                  <a:pt x="714527" y="1954885"/>
                </a:lnTo>
                <a:lnTo>
                  <a:pt x="700239" y="1892935"/>
                </a:lnTo>
                <a:lnTo>
                  <a:pt x="686193" y="1834286"/>
                </a:lnTo>
                <a:lnTo>
                  <a:pt x="672376" y="1778952"/>
                </a:lnTo>
                <a:lnTo>
                  <a:pt x="658799" y="1726933"/>
                </a:lnTo>
                <a:lnTo>
                  <a:pt x="645452" y="1678241"/>
                </a:lnTo>
                <a:lnTo>
                  <a:pt x="632345" y="1632864"/>
                </a:lnTo>
                <a:lnTo>
                  <a:pt x="619480" y="1590827"/>
                </a:lnTo>
                <a:lnTo>
                  <a:pt x="606856" y="1552117"/>
                </a:lnTo>
                <a:lnTo>
                  <a:pt x="582320" y="1484718"/>
                </a:lnTo>
                <a:lnTo>
                  <a:pt x="558761" y="1430705"/>
                </a:lnTo>
                <a:lnTo>
                  <a:pt x="545439" y="1336649"/>
                </a:lnTo>
                <a:lnTo>
                  <a:pt x="531368" y="1241729"/>
                </a:lnTo>
                <a:lnTo>
                  <a:pt x="516559" y="1145997"/>
                </a:lnTo>
                <a:lnTo>
                  <a:pt x="501065" y="1049489"/>
                </a:lnTo>
                <a:lnTo>
                  <a:pt x="484911" y="952258"/>
                </a:lnTo>
                <a:lnTo>
                  <a:pt x="459536" y="805141"/>
                </a:lnTo>
                <a:lnTo>
                  <a:pt x="432892" y="656602"/>
                </a:lnTo>
                <a:lnTo>
                  <a:pt x="405104" y="506780"/>
                </a:lnTo>
                <a:lnTo>
                  <a:pt x="366483" y="305295"/>
                </a:lnTo>
                <a:lnTo>
                  <a:pt x="326339" y="102120"/>
                </a:lnTo>
                <a:lnTo>
                  <a:pt x="305777" y="0"/>
                </a:lnTo>
                <a:lnTo>
                  <a:pt x="0" y="0"/>
                </a:lnTo>
                <a:lnTo>
                  <a:pt x="117944" y="572376"/>
                </a:lnTo>
                <a:lnTo>
                  <a:pt x="170065" y="831380"/>
                </a:lnTo>
                <a:lnTo>
                  <a:pt x="210286" y="1036713"/>
                </a:lnTo>
                <a:lnTo>
                  <a:pt x="239280" y="1189151"/>
                </a:lnTo>
                <a:lnTo>
                  <a:pt x="267081" y="1339926"/>
                </a:lnTo>
                <a:lnTo>
                  <a:pt x="293509" y="1488706"/>
                </a:lnTo>
                <a:lnTo>
                  <a:pt x="310261" y="1586661"/>
                </a:lnTo>
                <a:lnTo>
                  <a:pt x="326263" y="1683499"/>
                </a:lnTo>
                <a:lnTo>
                  <a:pt x="341452" y="1779155"/>
                </a:lnTo>
                <a:lnTo>
                  <a:pt x="355790" y="1873516"/>
                </a:lnTo>
                <a:lnTo>
                  <a:pt x="369201" y="1966518"/>
                </a:lnTo>
                <a:lnTo>
                  <a:pt x="381647" y="2058060"/>
                </a:lnTo>
                <a:lnTo>
                  <a:pt x="393065" y="2148040"/>
                </a:lnTo>
                <a:lnTo>
                  <a:pt x="403402" y="2236393"/>
                </a:lnTo>
                <a:lnTo>
                  <a:pt x="416750" y="2284336"/>
                </a:lnTo>
                <a:lnTo>
                  <a:pt x="429768" y="2332329"/>
                </a:lnTo>
                <a:lnTo>
                  <a:pt x="442493" y="2380386"/>
                </a:lnTo>
                <a:lnTo>
                  <a:pt x="454901" y="2428494"/>
                </a:lnTo>
                <a:lnTo>
                  <a:pt x="467042" y="2476677"/>
                </a:lnTo>
                <a:lnTo>
                  <a:pt x="478904" y="2524937"/>
                </a:lnTo>
                <a:lnTo>
                  <a:pt x="490512" y="2573286"/>
                </a:lnTo>
                <a:lnTo>
                  <a:pt x="501878" y="2621750"/>
                </a:lnTo>
                <a:lnTo>
                  <a:pt x="523951" y="2719006"/>
                </a:lnTo>
                <a:lnTo>
                  <a:pt x="545211" y="2816796"/>
                </a:lnTo>
                <a:lnTo>
                  <a:pt x="847598" y="2816796"/>
                </a:lnTo>
                <a:close/>
              </a:path>
              <a:path w="1678305" h="2816860">
                <a:moveTo>
                  <a:pt x="1242504" y="2816796"/>
                </a:moveTo>
                <a:lnTo>
                  <a:pt x="1211605" y="2627528"/>
                </a:lnTo>
                <a:lnTo>
                  <a:pt x="1187157" y="2483243"/>
                </a:lnTo>
                <a:lnTo>
                  <a:pt x="1161288" y="2336431"/>
                </a:lnTo>
                <a:lnTo>
                  <a:pt x="1143076" y="2236876"/>
                </a:lnTo>
                <a:lnTo>
                  <a:pt x="1124013" y="2135835"/>
                </a:lnTo>
                <a:lnTo>
                  <a:pt x="1105128" y="2039048"/>
                </a:lnTo>
                <a:lnTo>
                  <a:pt x="1086231" y="1946236"/>
                </a:lnTo>
                <a:lnTo>
                  <a:pt x="1066317" y="1851596"/>
                </a:lnTo>
                <a:lnTo>
                  <a:pt x="1034884" y="1706676"/>
                </a:lnTo>
                <a:lnTo>
                  <a:pt x="923785" y="1207135"/>
                </a:lnTo>
                <a:lnTo>
                  <a:pt x="890816" y="1055243"/>
                </a:lnTo>
                <a:lnTo>
                  <a:pt x="869467" y="954163"/>
                </a:lnTo>
                <a:lnTo>
                  <a:pt x="848842" y="853478"/>
                </a:lnTo>
                <a:lnTo>
                  <a:pt x="829094" y="753427"/>
                </a:lnTo>
                <a:lnTo>
                  <a:pt x="812647" y="666597"/>
                </a:lnTo>
                <a:lnTo>
                  <a:pt x="787450" y="528358"/>
                </a:lnTo>
                <a:lnTo>
                  <a:pt x="694842" y="0"/>
                </a:lnTo>
                <a:lnTo>
                  <a:pt x="560920" y="0"/>
                </a:lnTo>
                <a:lnTo>
                  <a:pt x="661365" y="496900"/>
                </a:lnTo>
                <a:lnTo>
                  <a:pt x="725081" y="820305"/>
                </a:lnTo>
                <a:lnTo>
                  <a:pt x="765632" y="1031595"/>
                </a:lnTo>
                <a:lnTo>
                  <a:pt x="804341" y="1238973"/>
                </a:lnTo>
                <a:lnTo>
                  <a:pt x="832027" y="1391691"/>
                </a:lnTo>
                <a:lnTo>
                  <a:pt x="858431" y="1541792"/>
                </a:lnTo>
                <a:lnTo>
                  <a:pt x="883462" y="1689100"/>
                </a:lnTo>
                <a:lnTo>
                  <a:pt x="907008" y="1833473"/>
                </a:lnTo>
                <a:lnTo>
                  <a:pt x="921829" y="1927987"/>
                </a:lnTo>
                <a:lnTo>
                  <a:pt x="935901" y="2021052"/>
                </a:lnTo>
                <a:lnTo>
                  <a:pt x="949223" y="2112632"/>
                </a:lnTo>
                <a:lnTo>
                  <a:pt x="961732" y="2202675"/>
                </a:lnTo>
                <a:lnTo>
                  <a:pt x="973416" y="2291118"/>
                </a:lnTo>
                <a:lnTo>
                  <a:pt x="984237" y="2377910"/>
                </a:lnTo>
                <a:lnTo>
                  <a:pt x="989317" y="2420670"/>
                </a:lnTo>
                <a:lnTo>
                  <a:pt x="1070876" y="2816796"/>
                </a:lnTo>
                <a:lnTo>
                  <a:pt x="1242504" y="2816796"/>
                </a:lnTo>
                <a:close/>
              </a:path>
              <a:path w="1678305" h="2816860">
                <a:moveTo>
                  <a:pt x="1677835" y="2816796"/>
                </a:moveTo>
                <a:lnTo>
                  <a:pt x="1617827" y="2449804"/>
                </a:lnTo>
                <a:lnTo>
                  <a:pt x="1600390" y="2346274"/>
                </a:lnTo>
                <a:lnTo>
                  <a:pt x="1582521" y="2244128"/>
                </a:lnTo>
                <a:lnTo>
                  <a:pt x="1573377" y="2193734"/>
                </a:lnTo>
                <a:lnTo>
                  <a:pt x="1546631" y="2052967"/>
                </a:lnTo>
                <a:lnTo>
                  <a:pt x="1500695" y="1819376"/>
                </a:lnTo>
                <a:lnTo>
                  <a:pt x="1441805" y="1528813"/>
                </a:lnTo>
                <a:lnTo>
                  <a:pt x="1121219" y="0"/>
                </a:lnTo>
                <a:lnTo>
                  <a:pt x="925842" y="0"/>
                </a:lnTo>
                <a:lnTo>
                  <a:pt x="1159090" y="1251686"/>
                </a:lnTo>
                <a:lnTo>
                  <a:pt x="1206157" y="1498358"/>
                </a:lnTo>
                <a:lnTo>
                  <a:pt x="1245616" y="1698574"/>
                </a:lnTo>
                <a:lnTo>
                  <a:pt x="1305775" y="1994573"/>
                </a:lnTo>
                <a:lnTo>
                  <a:pt x="1446199" y="2672511"/>
                </a:lnTo>
                <a:lnTo>
                  <a:pt x="1475498" y="2816796"/>
                </a:lnTo>
                <a:lnTo>
                  <a:pt x="1677835" y="2816796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8132" y="863838"/>
            <a:ext cx="52705" cy="255904"/>
          </a:xfrm>
          <a:custGeom>
            <a:avLst/>
            <a:gdLst/>
            <a:ahLst/>
            <a:cxnLst/>
            <a:rect l="l" t="t" r="r" b="b"/>
            <a:pathLst>
              <a:path w="52705" h="255905">
                <a:moveTo>
                  <a:pt x="52265" y="255310"/>
                </a:moveTo>
                <a:lnTo>
                  <a:pt x="36470" y="178557"/>
                </a:lnTo>
                <a:lnTo>
                  <a:pt x="18116" y="88891"/>
                </a:lnTo>
                <a:lnTo>
                  <a:pt x="0" y="0"/>
                </a:lnTo>
                <a:lnTo>
                  <a:pt x="39661" y="26987"/>
                </a:lnTo>
                <a:lnTo>
                  <a:pt x="52265" y="37557"/>
                </a:lnTo>
                <a:lnTo>
                  <a:pt x="52265" y="255310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93921" y="794625"/>
            <a:ext cx="1592580" cy="2816860"/>
          </a:xfrm>
          <a:custGeom>
            <a:avLst/>
            <a:gdLst/>
            <a:ahLst/>
            <a:cxnLst/>
            <a:rect l="l" t="t" r="r" b="b"/>
            <a:pathLst>
              <a:path w="1592579" h="2816860">
                <a:moveTo>
                  <a:pt x="569328" y="2816796"/>
                </a:moveTo>
                <a:lnTo>
                  <a:pt x="560057" y="2766822"/>
                </a:lnTo>
                <a:lnTo>
                  <a:pt x="550760" y="2716911"/>
                </a:lnTo>
                <a:lnTo>
                  <a:pt x="541439" y="2667063"/>
                </a:lnTo>
                <a:lnTo>
                  <a:pt x="532104" y="2617254"/>
                </a:lnTo>
                <a:lnTo>
                  <a:pt x="522757" y="2567508"/>
                </a:lnTo>
                <a:lnTo>
                  <a:pt x="513384" y="2517813"/>
                </a:lnTo>
                <a:lnTo>
                  <a:pt x="503986" y="2468156"/>
                </a:lnTo>
                <a:lnTo>
                  <a:pt x="494576" y="2418562"/>
                </a:lnTo>
                <a:lnTo>
                  <a:pt x="485140" y="2368994"/>
                </a:lnTo>
                <a:lnTo>
                  <a:pt x="475691" y="2319464"/>
                </a:lnTo>
                <a:lnTo>
                  <a:pt x="466217" y="2269985"/>
                </a:lnTo>
                <a:lnTo>
                  <a:pt x="456717" y="2220531"/>
                </a:lnTo>
                <a:lnTo>
                  <a:pt x="447192" y="2171115"/>
                </a:lnTo>
                <a:lnTo>
                  <a:pt x="437654" y="2121725"/>
                </a:lnTo>
                <a:lnTo>
                  <a:pt x="428091" y="2072360"/>
                </a:lnTo>
                <a:lnTo>
                  <a:pt x="418503" y="2023021"/>
                </a:lnTo>
                <a:lnTo>
                  <a:pt x="408889" y="1973719"/>
                </a:lnTo>
                <a:lnTo>
                  <a:pt x="399262" y="1924418"/>
                </a:lnTo>
                <a:lnTo>
                  <a:pt x="389597" y="1875142"/>
                </a:lnTo>
                <a:lnTo>
                  <a:pt x="379920" y="1825879"/>
                </a:lnTo>
                <a:lnTo>
                  <a:pt x="370217" y="1776628"/>
                </a:lnTo>
                <a:lnTo>
                  <a:pt x="360489" y="1727390"/>
                </a:lnTo>
                <a:lnTo>
                  <a:pt x="350735" y="1678165"/>
                </a:lnTo>
                <a:lnTo>
                  <a:pt x="331152" y="1579714"/>
                </a:lnTo>
                <a:lnTo>
                  <a:pt x="311467" y="1481264"/>
                </a:lnTo>
                <a:lnTo>
                  <a:pt x="291680" y="1382788"/>
                </a:lnTo>
                <a:lnTo>
                  <a:pt x="271780" y="1284287"/>
                </a:lnTo>
                <a:lnTo>
                  <a:pt x="251777" y="1185722"/>
                </a:lnTo>
                <a:lnTo>
                  <a:pt x="231660" y="1087069"/>
                </a:lnTo>
                <a:lnTo>
                  <a:pt x="211429" y="988326"/>
                </a:lnTo>
                <a:lnTo>
                  <a:pt x="191084" y="889469"/>
                </a:lnTo>
                <a:lnTo>
                  <a:pt x="170611" y="790460"/>
                </a:lnTo>
                <a:lnTo>
                  <a:pt x="150025" y="691299"/>
                </a:lnTo>
                <a:lnTo>
                  <a:pt x="129324" y="591959"/>
                </a:lnTo>
                <a:lnTo>
                  <a:pt x="108496" y="492429"/>
                </a:lnTo>
                <a:lnTo>
                  <a:pt x="87528" y="392671"/>
                </a:lnTo>
                <a:lnTo>
                  <a:pt x="66433" y="292684"/>
                </a:lnTo>
                <a:lnTo>
                  <a:pt x="45212" y="192430"/>
                </a:lnTo>
                <a:lnTo>
                  <a:pt x="23863" y="91897"/>
                </a:lnTo>
                <a:lnTo>
                  <a:pt x="0" y="111290"/>
                </a:lnTo>
                <a:lnTo>
                  <a:pt x="0" y="1102360"/>
                </a:lnTo>
                <a:lnTo>
                  <a:pt x="3517" y="1116787"/>
                </a:lnTo>
                <a:lnTo>
                  <a:pt x="15011" y="1164310"/>
                </a:lnTo>
                <a:lnTo>
                  <a:pt x="26555" y="1212456"/>
                </a:lnTo>
                <a:lnTo>
                  <a:pt x="38138" y="1261211"/>
                </a:lnTo>
                <a:lnTo>
                  <a:pt x="49758" y="1310551"/>
                </a:lnTo>
                <a:lnTo>
                  <a:pt x="61404" y="1360449"/>
                </a:lnTo>
                <a:lnTo>
                  <a:pt x="73075" y="1410868"/>
                </a:lnTo>
                <a:lnTo>
                  <a:pt x="84772" y="1461782"/>
                </a:lnTo>
                <a:lnTo>
                  <a:pt x="96494" y="1513166"/>
                </a:lnTo>
                <a:lnTo>
                  <a:pt x="108216" y="1564995"/>
                </a:lnTo>
                <a:lnTo>
                  <a:pt x="119951" y="1617243"/>
                </a:lnTo>
                <a:lnTo>
                  <a:pt x="131686" y="1669884"/>
                </a:lnTo>
                <a:lnTo>
                  <a:pt x="143421" y="1722882"/>
                </a:lnTo>
                <a:lnTo>
                  <a:pt x="155143" y="1776209"/>
                </a:lnTo>
                <a:lnTo>
                  <a:pt x="166852" y="1829841"/>
                </a:lnTo>
                <a:lnTo>
                  <a:pt x="178549" y="1883765"/>
                </a:lnTo>
                <a:lnTo>
                  <a:pt x="190233" y="1937931"/>
                </a:lnTo>
                <a:lnTo>
                  <a:pt x="201879" y="1992337"/>
                </a:lnTo>
                <a:lnTo>
                  <a:pt x="213499" y="2046922"/>
                </a:lnTo>
                <a:lnTo>
                  <a:pt x="225082" y="2101697"/>
                </a:lnTo>
                <a:lnTo>
                  <a:pt x="236639" y="2156599"/>
                </a:lnTo>
                <a:lnTo>
                  <a:pt x="248132" y="2211628"/>
                </a:lnTo>
                <a:lnTo>
                  <a:pt x="259588" y="2266746"/>
                </a:lnTo>
                <a:lnTo>
                  <a:pt x="270979" y="2321915"/>
                </a:lnTo>
                <a:lnTo>
                  <a:pt x="282321" y="2377135"/>
                </a:lnTo>
                <a:lnTo>
                  <a:pt x="293598" y="2432354"/>
                </a:lnTo>
                <a:lnTo>
                  <a:pt x="304800" y="2487549"/>
                </a:lnTo>
                <a:lnTo>
                  <a:pt x="315937" y="2542705"/>
                </a:lnTo>
                <a:lnTo>
                  <a:pt x="326986" y="2597772"/>
                </a:lnTo>
                <a:lnTo>
                  <a:pt x="337959" y="2652750"/>
                </a:lnTo>
                <a:lnTo>
                  <a:pt x="348843" y="2707602"/>
                </a:lnTo>
                <a:lnTo>
                  <a:pt x="359638" y="2762288"/>
                </a:lnTo>
                <a:lnTo>
                  <a:pt x="370332" y="2816796"/>
                </a:lnTo>
                <a:lnTo>
                  <a:pt x="569328" y="2816796"/>
                </a:lnTo>
                <a:close/>
              </a:path>
              <a:path w="1592579" h="2816860">
                <a:moveTo>
                  <a:pt x="1592402" y="2816796"/>
                </a:moveTo>
                <a:lnTo>
                  <a:pt x="1571142" y="2719006"/>
                </a:lnTo>
                <a:lnTo>
                  <a:pt x="1549082" y="2621737"/>
                </a:lnTo>
                <a:lnTo>
                  <a:pt x="1537716" y="2573286"/>
                </a:lnTo>
                <a:lnTo>
                  <a:pt x="1526108" y="2524925"/>
                </a:lnTo>
                <a:lnTo>
                  <a:pt x="1514233" y="2476665"/>
                </a:lnTo>
                <a:lnTo>
                  <a:pt x="1502105" y="2428481"/>
                </a:lnTo>
                <a:lnTo>
                  <a:pt x="1489684" y="2380373"/>
                </a:lnTo>
                <a:lnTo>
                  <a:pt x="1476971" y="2332317"/>
                </a:lnTo>
                <a:lnTo>
                  <a:pt x="1463941" y="2284323"/>
                </a:lnTo>
                <a:lnTo>
                  <a:pt x="1450594" y="2236381"/>
                </a:lnTo>
                <a:lnTo>
                  <a:pt x="1440256" y="2148027"/>
                </a:lnTo>
                <a:lnTo>
                  <a:pt x="1428838" y="2058047"/>
                </a:lnTo>
                <a:lnTo>
                  <a:pt x="1416392" y="1966506"/>
                </a:lnTo>
                <a:lnTo>
                  <a:pt x="1402981" y="1873516"/>
                </a:lnTo>
                <a:lnTo>
                  <a:pt x="1388643" y="1779143"/>
                </a:lnTo>
                <a:lnTo>
                  <a:pt x="1373454" y="1683499"/>
                </a:lnTo>
                <a:lnTo>
                  <a:pt x="1357452" y="1586649"/>
                </a:lnTo>
                <a:lnTo>
                  <a:pt x="1340700" y="1488706"/>
                </a:lnTo>
                <a:lnTo>
                  <a:pt x="1314272" y="1339913"/>
                </a:lnTo>
                <a:lnTo>
                  <a:pt x="1286471" y="1189151"/>
                </a:lnTo>
                <a:lnTo>
                  <a:pt x="1257477" y="1036713"/>
                </a:lnTo>
                <a:lnTo>
                  <a:pt x="1217256" y="831380"/>
                </a:lnTo>
                <a:lnTo>
                  <a:pt x="1154531" y="520369"/>
                </a:lnTo>
                <a:lnTo>
                  <a:pt x="1047191" y="0"/>
                </a:lnTo>
                <a:lnTo>
                  <a:pt x="298450" y="0"/>
                </a:lnTo>
                <a:lnTo>
                  <a:pt x="285407" y="495"/>
                </a:lnTo>
                <a:lnTo>
                  <a:pt x="437807" y="752271"/>
                </a:lnTo>
                <a:lnTo>
                  <a:pt x="496620" y="1047902"/>
                </a:lnTo>
                <a:lnTo>
                  <a:pt x="506768" y="1100531"/>
                </a:lnTo>
                <a:lnTo>
                  <a:pt x="516382" y="1152753"/>
                </a:lnTo>
                <a:lnTo>
                  <a:pt x="525526" y="1204569"/>
                </a:lnTo>
                <a:lnTo>
                  <a:pt x="534250" y="1256004"/>
                </a:lnTo>
                <a:lnTo>
                  <a:pt x="550672" y="1357782"/>
                </a:lnTo>
                <a:lnTo>
                  <a:pt x="595922" y="1655483"/>
                </a:lnTo>
                <a:lnTo>
                  <a:pt x="611200" y="1752574"/>
                </a:lnTo>
                <a:lnTo>
                  <a:pt x="619137" y="1800771"/>
                </a:lnTo>
                <a:lnTo>
                  <a:pt x="627354" y="1848777"/>
                </a:lnTo>
                <a:lnTo>
                  <a:pt x="635889" y="1896579"/>
                </a:lnTo>
                <a:lnTo>
                  <a:pt x="644817" y="1944217"/>
                </a:lnTo>
                <a:lnTo>
                  <a:pt x="720077" y="2329459"/>
                </a:lnTo>
                <a:lnTo>
                  <a:pt x="818007" y="2816796"/>
                </a:lnTo>
                <a:lnTo>
                  <a:pt x="1162621" y="2816796"/>
                </a:lnTo>
                <a:lnTo>
                  <a:pt x="1148245" y="2745054"/>
                </a:lnTo>
                <a:lnTo>
                  <a:pt x="1134948" y="2676144"/>
                </a:lnTo>
                <a:lnTo>
                  <a:pt x="1122972" y="2610815"/>
                </a:lnTo>
                <a:lnTo>
                  <a:pt x="1112570" y="2549829"/>
                </a:lnTo>
                <a:lnTo>
                  <a:pt x="1103998" y="2493911"/>
                </a:lnTo>
                <a:lnTo>
                  <a:pt x="1097508" y="2443835"/>
                </a:lnTo>
                <a:lnTo>
                  <a:pt x="1093343" y="2400325"/>
                </a:lnTo>
                <a:lnTo>
                  <a:pt x="1091742" y="2364155"/>
                </a:lnTo>
                <a:lnTo>
                  <a:pt x="1092987" y="2336063"/>
                </a:lnTo>
                <a:lnTo>
                  <a:pt x="1097292" y="2316797"/>
                </a:lnTo>
                <a:lnTo>
                  <a:pt x="1104925" y="2307120"/>
                </a:lnTo>
                <a:lnTo>
                  <a:pt x="1116139" y="2307767"/>
                </a:lnTo>
                <a:lnTo>
                  <a:pt x="1163231" y="2526931"/>
                </a:lnTo>
                <a:lnTo>
                  <a:pt x="1214221" y="2771305"/>
                </a:lnTo>
                <a:lnTo>
                  <a:pt x="1223543" y="2816796"/>
                </a:lnTo>
                <a:lnTo>
                  <a:pt x="1592402" y="2816796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662334" y="794614"/>
            <a:ext cx="781685" cy="2816860"/>
          </a:xfrm>
          <a:custGeom>
            <a:avLst/>
            <a:gdLst/>
            <a:ahLst/>
            <a:cxnLst/>
            <a:rect l="l" t="t" r="r" b="b"/>
            <a:pathLst>
              <a:path w="781684" h="2816860">
                <a:moveTo>
                  <a:pt x="781075" y="2816800"/>
                </a:moveTo>
                <a:lnTo>
                  <a:pt x="556601" y="2816800"/>
                </a:lnTo>
                <a:lnTo>
                  <a:pt x="487929" y="2397903"/>
                </a:lnTo>
                <a:lnTo>
                  <a:pt x="470297" y="2295008"/>
                </a:lnTo>
                <a:lnTo>
                  <a:pt x="452153" y="2193740"/>
                </a:lnTo>
                <a:lnTo>
                  <a:pt x="442837" y="2143857"/>
                </a:lnTo>
                <a:lnTo>
                  <a:pt x="407421" y="1960578"/>
                </a:lnTo>
                <a:lnTo>
                  <a:pt x="360259" y="1723653"/>
                </a:lnTo>
                <a:lnTo>
                  <a:pt x="289908" y="1380132"/>
                </a:lnTo>
                <a:lnTo>
                  <a:pt x="0" y="0"/>
                </a:lnTo>
                <a:lnTo>
                  <a:pt x="213060" y="0"/>
                </a:lnTo>
                <a:lnTo>
                  <a:pt x="288721" y="385238"/>
                </a:lnTo>
                <a:lnTo>
                  <a:pt x="338741" y="633243"/>
                </a:lnTo>
                <a:lnTo>
                  <a:pt x="459029" y="1211598"/>
                </a:lnTo>
                <a:lnTo>
                  <a:pt x="590938" y="1859560"/>
                </a:lnTo>
                <a:lnTo>
                  <a:pt x="781075" y="2816800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93922" y="2177876"/>
            <a:ext cx="265430" cy="1431925"/>
          </a:xfrm>
          <a:custGeom>
            <a:avLst/>
            <a:gdLst/>
            <a:ahLst/>
            <a:cxnLst/>
            <a:rect l="l" t="t" r="r" b="b"/>
            <a:pathLst>
              <a:path w="265429" h="1431925">
                <a:moveTo>
                  <a:pt x="265323" y="1431768"/>
                </a:moveTo>
                <a:lnTo>
                  <a:pt x="215513" y="1425000"/>
                </a:lnTo>
                <a:lnTo>
                  <a:pt x="167480" y="1413237"/>
                </a:lnTo>
                <a:lnTo>
                  <a:pt x="121500" y="1396756"/>
                </a:lnTo>
                <a:lnTo>
                  <a:pt x="77849" y="1375830"/>
                </a:lnTo>
                <a:lnTo>
                  <a:pt x="36802" y="1350736"/>
                </a:lnTo>
                <a:lnTo>
                  <a:pt x="0" y="1322785"/>
                </a:lnTo>
                <a:lnTo>
                  <a:pt x="0" y="0"/>
                </a:lnTo>
                <a:lnTo>
                  <a:pt x="22365" y="120306"/>
                </a:lnTo>
                <a:lnTo>
                  <a:pt x="49808" y="268486"/>
                </a:lnTo>
                <a:lnTo>
                  <a:pt x="179437" y="970818"/>
                </a:lnTo>
                <a:lnTo>
                  <a:pt x="207776" y="1123644"/>
                </a:lnTo>
                <a:lnTo>
                  <a:pt x="226821" y="1225986"/>
                </a:lnTo>
                <a:lnTo>
                  <a:pt x="245999" y="1328694"/>
                </a:lnTo>
                <a:lnTo>
                  <a:pt x="265323" y="1431768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68867" y="794614"/>
            <a:ext cx="828040" cy="2816860"/>
          </a:xfrm>
          <a:custGeom>
            <a:avLst/>
            <a:gdLst/>
            <a:ahLst/>
            <a:cxnLst/>
            <a:rect l="l" t="t" r="r" b="b"/>
            <a:pathLst>
              <a:path w="828040" h="2816860">
                <a:moveTo>
                  <a:pt x="828022" y="2816800"/>
                </a:moveTo>
                <a:lnTo>
                  <a:pt x="551896" y="2816800"/>
                </a:lnTo>
                <a:lnTo>
                  <a:pt x="549733" y="2807113"/>
                </a:lnTo>
                <a:lnTo>
                  <a:pt x="521160" y="2674690"/>
                </a:lnTo>
                <a:lnTo>
                  <a:pt x="471124" y="2436815"/>
                </a:lnTo>
                <a:lnTo>
                  <a:pt x="408643" y="2131938"/>
                </a:lnTo>
                <a:lnTo>
                  <a:pt x="324765" y="1712984"/>
                </a:lnTo>
                <a:lnTo>
                  <a:pt x="190845" y="1028703"/>
                </a:lnTo>
                <a:lnTo>
                  <a:pt x="108134" y="609155"/>
                </a:lnTo>
                <a:lnTo>
                  <a:pt x="78122" y="453115"/>
                </a:lnTo>
                <a:lnTo>
                  <a:pt x="58624" y="348515"/>
                </a:lnTo>
                <a:lnTo>
                  <a:pt x="40007" y="245027"/>
                </a:lnTo>
                <a:lnTo>
                  <a:pt x="22681" y="143996"/>
                </a:lnTo>
                <a:lnTo>
                  <a:pt x="14628" y="94822"/>
                </a:lnTo>
                <a:lnTo>
                  <a:pt x="7051" y="46767"/>
                </a:lnTo>
                <a:lnTo>
                  <a:pt x="0" y="0"/>
                </a:lnTo>
                <a:lnTo>
                  <a:pt x="287074" y="0"/>
                </a:lnTo>
                <a:lnTo>
                  <a:pt x="603934" y="1674686"/>
                </a:lnTo>
                <a:lnTo>
                  <a:pt x="739040" y="2371174"/>
                </a:lnTo>
                <a:lnTo>
                  <a:pt x="828022" y="2816800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46890" y="794625"/>
            <a:ext cx="1170305" cy="2816860"/>
          </a:xfrm>
          <a:custGeom>
            <a:avLst/>
            <a:gdLst/>
            <a:ahLst/>
            <a:cxnLst/>
            <a:rect l="l" t="t" r="r" b="b"/>
            <a:pathLst>
              <a:path w="1170305" h="2816860">
                <a:moveTo>
                  <a:pt x="765111" y="2816796"/>
                </a:moveTo>
                <a:lnTo>
                  <a:pt x="683552" y="2420670"/>
                </a:lnTo>
                <a:lnTo>
                  <a:pt x="673176" y="2334717"/>
                </a:lnTo>
                <a:lnTo>
                  <a:pt x="661911" y="2247100"/>
                </a:lnTo>
                <a:lnTo>
                  <a:pt x="649808" y="2157857"/>
                </a:lnTo>
                <a:lnTo>
                  <a:pt x="636892" y="2067039"/>
                </a:lnTo>
                <a:lnTo>
                  <a:pt x="623189" y="1974697"/>
                </a:lnTo>
                <a:lnTo>
                  <a:pt x="608723" y="1880908"/>
                </a:lnTo>
                <a:lnTo>
                  <a:pt x="585698" y="1737563"/>
                </a:lnTo>
                <a:lnTo>
                  <a:pt x="561162" y="1591208"/>
                </a:lnTo>
                <a:lnTo>
                  <a:pt x="535190" y="1442021"/>
                </a:lnTo>
                <a:lnTo>
                  <a:pt x="507923" y="1290154"/>
                </a:lnTo>
                <a:lnTo>
                  <a:pt x="469709" y="1083830"/>
                </a:lnTo>
                <a:lnTo>
                  <a:pt x="429590" y="873467"/>
                </a:lnTo>
                <a:lnTo>
                  <a:pt x="366407" y="551281"/>
                </a:lnTo>
                <a:lnTo>
                  <a:pt x="255143" y="0"/>
                </a:lnTo>
                <a:lnTo>
                  <a:pt x="0" y="0"/>
                </a:lnTo>
                <a:lnTo>
                  <a:pt x="40805" y="203898"/>
                </a:lnTo>
                <a:lnTo>
                  <a:pt x="80225" y="406273"/>
                </a:lnTo>
                <a:lnTo>
                  <a:pt x="108699" y="556856"/>
                </a:lnTo>
                <a:lnTo>
                  <a:pt x="136118" y="706259"/>
                </a:lnTo>
                <a:lnTo>
                  <a:pt x="162356" y="854341"/>
                </a:lnTo>
                <a:lnTo>
                  <a:pt x="179133" y="952271"/>
                </a:lnTo>
                <a:lnTo>
                  <a:pt x="195275" y="1049502"/>
                </a:lnTo>
                <a:lnTo>
                  <a:pt x="210769" y="1145997"/>
                </a:lnTo>
                <a:lnTo>
                  <a:pt x="225577" y="1241729"/>
                </a:lnTo>
                <a:lnTo>
                  <a:pt x="239661" y="1336649"/>
                </a:lnTo>
                <a:lnTo>
                  <a:pt x="252971" y="1430718"/>
                </a:lnTo>
                <a:lnTo>
                  <a:pt x="264629" y="1456042"/>
                </a:lnTo>
                <a:lnTo>
                  <a:pt x="288683" y="1516748"/>
                </a:lnTo>
                <a:lnTo>
                  <a:pt x="313690" y="1590827"/>
                </a:lnTo>
                <a:lnTo>
                  <a:pt x="326567" y="1632864"/>
                </a:lnTo>
                <a:lnTo>
                  <a:pt x="339674" y="1678241"/>
                </a:lnTo>
                <a:lnTo>
                  <a:pt x="353009" y="1726933"/>
                </a:lnTo>
                <a:lnTo>
                  <a:pt x="366598" y="1778952"/>
                </a:lnTo>
                <a:lnTo>
                  <a:pt x="380403" y="1834286"/>
                </a:lnTo>
                <a:lnTo>
                  <a:pt x="394462" y="1892935"/>
                </a:lnTo>
                <a:lnTo>
                  <a:pt x="408749" y="1954885"/>
                </a:lnTo>
                <a:lnTo>
                  <a:pt x="423265" y="2020138"/>
                </a:lnTo>
                <a:lnTo>
                  <a:pt x="438010" y="2088692"/>
                </a:lnTo>
                <a:lnTo>
                  <a:pt x="452996" y="2160536"/>
                </a:lnTo>
                <a:lnTo>
                  <a:pt x="463334" y="2252446"/>
                </a:lnTo>
                <a:lnTo>
                  <a:pt x="474954" y="2347823"/>
                </a:lnTo>
                <a:lnTo>
                  <a:pt x="487807" y="2446553"/>
                </a:lnTo>
                <a:lnTo>
                  <a:pt x="501840" y="2548521"/>
                </a:lnTo>
                <a:lnTo>
                  <a:pt x="517017" y="2653601"/>
                </a:lnTo>
                <a:lnTo>
                  <a:pt x="533285" y="2761678"/>
                </a:lnTo>
                <a:lnTo>
                  <a:pt x="541820" y="2816796"/>
                </a:lnTo>
                <a:lnTo>
                  <a:pt x="765111" y="2816796"/>
                </a:lnTo>
                <a:close/>
              </a:path>
              <a:path w="1170305" h="2816860">
                <a:moveTo>
                  <a:pt x="1169720" y="2816796"/>
                </a:moveTo>
                <a:lnTo>
                  <a:pt x="969810" y="1847138"/>
                </a:lnTo>
                <a:lnTo>
                  <a:pt x="929906" y="1648752"/>
                </a:lnTo>
                <a:lnTo>
                  <a:pt x="890638" y="1447863"/>
                </a:lnTo>
                <a:lnTo>
                  <a:pt x="807034" y="1004468"/>
                </a:lnTo>
                <a:lnTo>
                  <a:pt x="648779" y="151765"/>
                </a:lnTo>
                <a:lnTo>
                  <a:pt x="620064" y="0"/>
                </a:lnTo>
                <a:lnTo>
                  <a:pt x="389064" y="0"/>
                </a:lnTo>
                <a:lnTo>
                  <a:pt x="473087" y="480161"/>
                </a:lnTo>
                <a:lnTo>
                  <a:pt x="498551" y="621576"/>
                </a:lnTo>
                <a:lnTo>
                  <a:pt x="515124" y="710552"/>
                </a:lnTo>
                <a:lnTo>
                  <a:pt x="533069" y="803351"/>
                </a:lnTo>
                <a:lnTo>
                  <a:pt x="553288" y="903757"/>
                </a:lnTo>
                <a:lnTo>
                  <a:pt x="574294" y="1004658"/>
                </a:lnTo>
                <a:lnTo>
                  <a:pt x="606933" y="1156512"/>
                </a:lnTo>
                <a:lnTo>
                  <a:pt x="729119" y="1706676"/>
                </a:lnTo>
                <a:lnTo>
                  <a:pt x="760552" y="1851596"/>
                </a:lnTo>
                <a:lnTo>
                  <a:pt x="780465" y="1946236"/>
                </a:lnTo>
                <a:lnTo>
                  <a:pt x="799363" y="2039048"/>
                </a:lnTo>
                <a:lnTo>
                  <a:pt x="808367" y="2084692"/>
                </a:lnTo>
                <a:lnTo>
                  <a:pt x="827900" y="2186559"/>
                </a:lnTo>
                <a:lnTo>
                  <a:pt x="846518" y="2286838"/>
                </a:lnTo>
                <a:lnTo>
                  <a:pt x="864323" y="2385682"/>
                </a:lnTo>
                <a:lnTo>
                  <a:pt x="889698" y="2531605"/>
                </a:lnTo>
                <a:lnTo>
                  <a:pt x="913726" y="2675140"/>
                </a:lnTo>
                <a:lnTo>
                  <a:pt x="936739" y="2816796"/>
                </a:lnTo>
                <a:lnTo>
                  <a:pt x="1169720" y="2816796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9769" y="794601"/>
            <a:ext cx="3716387" cy="8623117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2089892" y="1000075"/>
            <a:ext cx="2898140" cy="228854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 marR="5080" indent="141605" algn="just">
              <a:lnSpc>
                <a:spcPts val="5550"/>
              </a:lnSpc>
              <a:spcBef>
                <a:spcPts val="1260"/>
              </a:spcBef>
            </a:pPr>
            <a:r>
              <a:rPr sz="5600" b="0" spc="-35" dirty="0">
                <a:latin typeface="Microsoft Sans Serif"/>
                <a:cs typeface="Microsoft Sans Serif"/>
              </a:rPr>
              <a:t>¿Cuáles </a:t>
            </a:r>
            <a:r>
              <a:rPr sz="5600" b="0" spc="-1480" dirty="0">
                <a:latin typeface="Microsoft Sans Serif"/>
                <a:cs typeface="Microsoft Sans Serif"/>
              </a:rPr>
              <a:t> </a:t>
            </a:r>
            <a:r>
              <a:rPr sz="5600" b="0" spc="90" dirty="0">
                <a:latin typeface="Microsoft Sans Serif"/>
                <a:cs typeface="Microsoft Sans Serif"/>
              </a:rPr>
              <a:t>son</a:t>
            </a:r>
            <a:r>
              <a:rPr sz="5600" b="0" spc="-85" dirty="0">
                <a:latin typeface="Microsoft Sans Serif"/>
                <a:cs typeface="Microsoft Sans Serif"/>
              </a:rPr>
              <a:t> </a:t>
            </a:r>
            <a:r>
              <a:rPr sz="5600" b="0" spc="-10" dirty="0">
                <a:latin typeface="Microsoft Sans Serif"/>
                <a:cs typeface="Microsoft Sans Serif"/>
              </a:rPr>
              <a:t>esas </a:t>
            </a:r>
            <a:r>
              <a:rPr sz="5600" b="0" spc="-1475" dirty="0">
                <a:latin typeface="Microsoft Sans Serif"/>
                <a:cs typeface="Microsoft Sans Serif"/>
              </a:rPr>
              <a:t> </a:t>
            </a:r>
            <a:r>
              <a:rPr sz="5600" b="0" spc="50" dirty="0">
                <a:latin typeface="Microsoft Sans Serif"/>
                <a:cs typeface="Microsoft Sans Serif"/>
              </a:rPr>
              <a:t>ayudas?</a:t>
            </a:r>
            <a:endParaRPr sz="56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09373" y="2653458"/>
            <a:ext cx="8239508" cy="5080920"/>
            <a:chOff x="709373" y="2653458"/>
            <a:chExt cx="8239508" cy="5080920"/>
          </a:xfrm>
        </p:grpSpPr>
        <p:sp>
          <p:nvSpPr>
            <p:cNvPr id="21" name="object 21"/>
            <p:cNvSpPr/>
            <p:nvPr/>
          </p:nvSpPr>
          <p:spPr>
            <a:xfrm>
              <a:off x="832311" y="2858848"/>
              <a:ext cx="8116570" cy="4875530"/>
            </a:xfrm>
            <a:custGeom>
              <a:avLst/>
              <a:gdLst/>
              <a:ahLst/>
              <a:cxnLst/>
              <a:rect l="l" t="t" r="r" b="b"/>
              <a:pathLst>
                <a:path w="8116570" h="4875530">
                  <a:moveTo>
                    <a:pt x="8115948" y="0"/>
                  </a:moveTo>
                  <a:lnTo>
                    <a:pt x="0" y="0"/>
                  </a:lnTo>
                  <a:lnTo>
                    <a:pt x="0" y="4508576"/>
                  </a:lnTo>
                  <a:lnTo>
                    <a:pt x="0" y="4875365"/>
                  </a:lnTo>
                  <a:lnTo>
                    <a:pt x="8115948" y="4875365"/>
                  </a:lnTo>
                  <a:lnTo>
                    <a:pt x="8115948" y="4508576"/>
                  </a:lnTo>
                  <a:lnTo>
                    <a:pt x="8115948" y="0"/>
                  </a:lnTo>
                  <a:close/>
                </a:path>
              </a:pathLst>
            </a:custGeom>
            <a:solidFill>
              <a:srgbClr val="6F7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3637" y="2677716"/>
              <a:ext cx="8116570" cy="4875530"/>
            </a:xfrm>
            <a:custGeom>
              <a:avLst/>
              <a:gdLst/>
              <a:ahLst/>
              <a:cxnLst/>
              <a:rect l="l" t="t" r="r" b="b"/>
              <a:pathLst>
                <a:path w="8116570" h="4875530">
                  <a:moveTo>
                    <a:pt x="8115949" y="4875363"/>
                  </a:moveTo>
                  <a:lnTo>
                    <a:pt x="0" y="4875363"/>
                  </a:lnTo>
                  <a:lnTo>
                    <a:pt x="0" y="0"/>
                  </a:lnTo>
                  <a:lnTo>
                    <a:pt x="8115949" y="0"/>
                  </a:lnTo>
                  <a:lnTo>
                    <a:pt x="8115949" y="4875363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3637" y="2677716"/>
              <a:ext cx="8116570" cy="4875530"/>
            </a:xfrm>
            <a:custGeom>
              <a:avLst/>
              <a:gdLst/>
              <a:ahLst/>
              <a:cxnLst/>
              <a:rect l="l" t="t" r="r" b="b"/>
              <a:pathLst>
                <a:path w="8116570" h="4875530">
                  <a:moveTo>
                    <a:pt x="8115949" y="4875363"/>
                  </a:moveTo>
                  <a:lnTo>
                    <a:pt x="0" y="4875363"/>
                  </a:lnTo>
                  <a:lnTo>
                    <a:pt x="1158586" y="4746652"/>
                  </a:lnTo>
                  <a:lnTo>
                    <a:pt x="3765892" y="4125853"/>
                  </a:lnTo>
                  <a:lnTo>
                    <a:pt x="6519239" y="2660968"/>
                  </a:lnTo>
                  <a:lnTo>
                    <a:pt x="8115949" y="0"/>
                  </a:lnTo>
                  <a:lnTo>
                    <a:pt x="8115949" y="4875363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8700" y="2912058"/>
              <a:ext cx="7680959" cy="306705"/>
            </a:xfrm>
            <a:custGeom>
              <a:avLst/>
              <a:gdLst/>
              <a:ahLst/>
              <a:cxnLst/>
              <a:rect l="l" t="t" r="r" b="b"/>
              <a:pathLst>
                <a:path w="7680959" h="306705">
                  <a:moveTo>
                    <a:pt x="306705" y="153301"/>
                  </a:moveTo>
                  <a:lnTo>
                    <a:pt x="300101" y="108800"/>
                  </a:lnTo>
                  <a:lnTo>
                    <a:pt x="280860" y="68135"/>
                  </a:lnTo>
                  <a:lnTo>
                    <a:pt x="250634" y="34798"/>
                  </a:lnTo>
                  <a:lnTo>
                    <a:pt x="212039" y="11671"/>
                  </a:lnTo>
                  <a:lnTo>
                    <a:pt x="168389" y="736"/>
                  </a:lnTo>
                  <a:lnTo>
                    <a:pt x="153352" y="0"/>
                  </a:lnTo>
                  <a:lnTo>
                    <a:pt x="138315" y="736"/>
                  </a:lnTo>
                  <a:lnTo>
                    <a:pt x="94665" y="11671"/>
                  </a:lnTo>
                  <a:lnTo>
                    <a:pt x="56070" y="34798"/>
                  </a:lnTo>
                  <a:lnTo>
                    <a:pt x="25844" y="68135"/>
                  </a:lnTo>
                  <a:lnTo>
                    <a:pt x="6604" y="108800"/>
                  </a:lnTo>
                  <a:lnTo>
                    <a:pt x="0" y="153301"/>
                  </a:lnTo>
                  <a:lnTo>
                    <a:pt x="736" y="168338"/>
                  </a:lnTo>
                  <a:lnTo>
                    <a:pt x="11671" y="211975"/>
                  </a:lnTo>
                  <a:lnTo>
                    <a:pt x="34810" y="250571"/>
                  </a:lnTo>
                  <a:lnTo>
                    <a:pt x="68160" y="280784"/>
                  </a:lnTo>
                  <a:lnTo>
                    <a:pt x="108839" y="300012"/>
                  </a:lnTo>
                  <a:lnTo>
                    <a:pt x="153352" y="306616"/>
                  </a:lnTo>
                  <a:lnTo>
                    <a:pt x="168389" y="305879"/>
                  </a:lnTo>
                  <a:lnTo>
                    <a:pt x="212039" y="294944"/>
                  </a:lnTo>
                  <a:lnTo>
                    <a:pt x="250634" y="271818"/>
                  </a:lnTo>
                  <a:lnTo>
                    <a:pt x="280860" y="238480"/>
                  </a:lnTo>
                  <a:lnTo>
                    <a:pt x="300101" y="197815"/>
                  </a:lnTo>
                  <a:lnTo>
                    <a:pt x="306705" y="153301"/>
                  </a:lnTo>
                  <a:close/>
                </a:path>
                <a:path w="7680959" h="306705">
                  <a:moveTo>
                    <a:pt x="7680642" y="153301"/>
                  </a:moveTo>
                  <a:lnTo>
                    <a:pt x="7674051" y="108800"/>
                  </a:lnTo>
                  <a:lnTo>
                    <a:pt x="7654798" y="68135"/>
                  </a:lnTo>
                  <a:lnTo>
                    <a:pt x="7624585" y="34798"/>
                  </a:lnTo>
                  <a:lnTo>
                    <a:pt x="7585977" y="11671"/>
                  </a:lnTo>
                  <a:lnTo>
                    <a:pt x="7542327" y="736"/>
                  </a:lnTo>
                  <a:lnTo>
                    <a:pt x="7527290" y="0"/>
                  </a:lnTo>
                  <a:lnTo>
                    <a:pt x="7512266" y="736"/>
                  </a:lnTo>
                  <a:lnTo>
                    <a:pt x="7468616" y="11671"/>
                  </a:lnTo>
                  <a:lnTo>
                    <a:pt x="7430008" y="34798"/>
                  </a:lnTo>
                  <a:lnTo>
                    <a:pt x="7399795" y="68135"/>
                  </a:lnTo>
                  <a:lnTo>
                    <a:pt x="7380541" y="108800"/>
                  </a:lnTo>
                  <a:lnTo>
                    <a:pt x="7373950" y="153301"/>
                  </a:lnTo>
                  <a:lnTo>
                    <a:pt x="7374687" y="168338"/>
                  </a:lnTo>
                  <a:lnTo>
                    <a:pt x="7385621" y="211975"/>
                  </a:lnTo>
                  <a:lnTo>
                    <a:pt x="7408748" y="250571"/>
                  </a:lnTo>
                  <a:lnTo>
                    <a:pt x="7442098" y="280784"/>
                  </a:lnTo>
                  <a:lnTo>
                    <a:pt x="7482776" y="300012"/>
                  </a:lnTo>
                  <a:lnTo>
                    <a:pt x="7527290" y="306616"/>
                  </a:lnTo>
                  <a:lnTo>
                    <a:pt x="7542327" y="305879"/>
                  </a:lnTo>
                  <a:lnTo>
                    <a:pt x="7585977" y="294944"/>
                  </a:lnTo>
                  <a:lnTo>
                    <a:pt x="7624585" y="271818"/>
                  </a:lnTo>
                  <a:lnTo>
                    <a:pt x="7654798" y="238480"/>
                  </a:lnTo>
                  <a:lnTo>
                    <a:pt x="7674051" y="197815"/>
                  </a:lnTo>
                  <a:lnTo>
                    <a:pt x="7680642" y="153301"/>
                  </a:lnTo>
                  <a:close/>
                </a:path>
              </a:pathLst>
            </a:custGeom>
            <a:solidFill>
              <a:srgbClr val="183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9373" y="2653458"/>
              <a:ext cx="8164830" cy="4924425"/>
            </a:xfrm>
            <a:custGeom>
              <a:avLst/>
              <a:gdLst/>
              <a:ahLst/>
              <a:cxnLst/>
              <a:rect l="l" t="t" r="r" b="b"/>
              <a:pathLst>
                <a:path w="8164830" h="4924425">
                  <a:moveTo>
                    <a:pt x="8164478" y="4923879"/>
                  </a:moveTo>
                  <a:lnTo>
                    <a:pt x="24264" y="4923879"/>
                  </a:lnTo>
                  <a:lnTo>
                    <a:pt x="14740" y="4921999"/>
                  </a:lnTo>
                  <a:lnTo>
                    <a:pt x="7036" y="4916844"/>
                  </a:lnTo>
                  <a:lnTo>
                    <a:pt x="1880" y="4909142"/>
                  </a:lnTo>
                  <a:lnTo>
                    <a:pt x="0" y="4899621"/>
                  </a:lnTo>
                  <a:lnTo>
                    <a:pt x="1880" y="4890100"/>
                  </a:lnTo>
                  <a:lnTo>
                    <a:pt x="7036" y="4882398"/>
                  </a:lnTo>
                  <a:lnTo>
                    <a:pt x="14740" y="4877243"/>
                  </a:lnTo>
                  <a:lnTo>
                    <a:pt x="24264" y="4875363"/>
                  </a:lnTo>
                  <a:lnTo>
                    <a:pt x="8115949" y="4875363"/>
                  </a:lnTo>
                  <a:lnTo>
                    <a:pt x="8115949" y="24257"/>
                  </a:lnTo>
                  <a:lnTo>
                    <a:pt x="8117829" y="14736"/>
                  </a:lnTo>
                  <a:lnTo>
                    <a:pt x="8122985" y="7034"/>
                  </a:lnTo>
                  <a:lnTo>
                    <a:pt x="8130689" y="1879"/>
                  </a:lnTo>
                  <a:lnTo>
                    <a:pt x="8140213" y="0"/>
                  </a:lnTo>
                  <a:lnTo>
                    <a:pt x="8149737" y="1879"/>
                  </a:lnTo>
                  <a:lnTo>
                    <a:pt x="8157441" y="7034"/>
                  </a:lnTo>
                  <a:lnTo>
                    <a:pt x="8162597" y="14736"/>
                  </a:lnTo>
                  <a:lnTo>
                    <a:pt x="8164478" y="24257"/>
                  </a:lnTo>
                  <a:lnTo>
                    <a:pt x="8164478" y="4923879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12950" y="3061588"/>
              <a:ext cx="373380" cy="379730"/>
            </a:xfrm>
            <a:custGeom>
              <a:avLst/>
              <a:gdLst/>
              <a:ahLst/>
              <a:cxnLst/>
              <a:rect l="l" t="t" r="r" b="b"/>
              <a:pathLst>
                <a:path w="373380" h="379729">
                  <a:moveTo>
                    <a:pt x="364159" y="200342"/>
                  </a:moveTo>
                  <a:lnTo>
                    <a:pt x="361467" y="169202"/>
                  </a:lnTo>
                  <a:lnTo>
                    <a:pt x="353695" y="139966"/>
                  </a:lnTo>
                  <a:lnTo>
                    <a:pt x="341249" y="112877"/>
                  </a:lnTo>
                  <a:lnTo>
                    <a:pt x="324535" y="88163"/>
                  </a:lnTo>
                  <a:lnTo>
                    <a:pt x="307390" y="108153"/>
                  </a:lnTo>
                  <a:lnTo>
                    <a:pt x="321297" y="128524"/>
                  </a:lnTo>
                  <a:lnTo>
                    <a:pt x="330669" y="150406"/>
                  </a:lnTo>
                  <a:lnTo>
                    <a:pt x="335965" y="174205"/>
                  </a:lnTo>
                  <a:lnTo>
                    <a:pt x="337642" y="200342"/>
                  </a:lnTo>
                  <a:lnTo>
                    <a:pt x="329717" y="248767"/>
                  </a:lnTo>
                  <a:lnTo>
                    <a:pt x="307657" y="290791"/>
                  </a:lnTo>
                  <a:lnTo>
                    <a:pt x="273989" y="323913"/>
                  </a:lnTo>
                  <a:lnTo>
                    <a:pt x="231279" y="345630"/>
                  </a:lnTo>
                  <a:lnTo>
                    <a:pt x="182079" y="353415"/>
                  </a:lnTo>
                  <a:lnTo>
                    <a:pt x="132867" y="345630"/>
                  </a:lnTo>
                  <a:lnTo>
                    <a:pt x="90157" y="323913"/>
                  </a:lnTo>
                  <a:lnTo>
                    <a:pt x="56502" y="290791"/>
                  </a:lnTo>
                  <a:lnTo>
                    <a:pt x="34442" y="248767"/>
                  </a:lnTo>
                  <a:lnTo>
                    <a:pt x="26517" y="200342"/>
                  </a:lnTo>
                  <a:lnTo>
                    <a:pt x="34442" y="151917"/>
                  </a:lnTo>
                  <a:lnTo>
                    <a:pt x="56502" y="109880"/>
                  </a:lnTo>
                  <a:lnTo>
                    <a:pt x="90157" y="76746"/>
                  </a:lnTo>
                  <a:lnTo>
                    <a:pt x="132867" y="55029"/>
                  </a:lnTo>
                  <a:lnTo>
                    <a:pt x="182079" y="47231"/>
                  </a:lnTo>
                  <a:lnTo>
                    <a:pt x="201371" y="48018"/>
                  </a:lnTo>
                  <a:lnTo>
                    <a:pt x="218897" y="50673"/>
                  </a:lnTo>
                  <a:lnTo>
                    <a:pt x="235496" y="55587"/>
                  </a:lnTo>
                  <a:lnTo>
                    <a:pt x="251968" y="63182"/>
                  </a:lnTo>
                  <a:lnTo>
                    <a:pt x="268262" y="42125"/>
                  </a:lnTo>
                  <a:lnTo>
                    <a:pt x="248272" y="32867"/>
                  </a:lnTo>
                  <a:lnTo>
                    <a:pt x="227317" y="26314"/>
                  </a:lnTo>
                  <a:lnTo>
                    <a:pt x="205295" y="22415"/>
                  </a:lnTo>
                  <a:lnTo>
                    <a:pt x="182079" y="21132"/>
                  </a:lnTo>
                  <a:lnTo>
                    <a:pt x="133743" y="27546"/>
                  </a:lnTo>
                  <a:lnTo>
                    <a:pt x="90271" y="45643"/>
                  </a:lnTo>
                  <a:lnTo>
                    <a:pt x="53403" y="73698"/>
                  </a:lnTo>
                  <a:lnTo>
                    <a:pt x="24904" y="109982"/>
                  </a:lnTo>
                  <a:lnTo>
                    <a:pt x="6515" y="152768"/>
                  </a:lnTo>
                  <a:lnTo>
                    <a:pt x="0" y="200342"/>
                  </a:lnTo>
                  <a:lnTo>
                    <a:pt x="6515" y="247916"/>
                  </a:lnTo>
                  <a:lnTo>
                    <a:pt x="24904" y="290715"/>
                  </a:lnTo>
                  <a:lnTo>
                    <a:pt x="53403" y="326999"/>
                  </a:lnTo>
                  <a:lnTo>
                    <a:pt x="90271" y="355041"/>
                  </a:lnTo>
                  <a:lnTo>
                    <a:pt x="133743" y="373138"/>
                  </a:lnTo>
                  <a:lnTo>
                    <a:pt x="182079" y="379552"/>
                  </a:lnTo>
                  <a:lnTo>
                    <a:pt x="230416" y="373138"/>
                  </a:lnTo>
                  <a:lnTo>
                    <a:pt x="273888" y="355041"/>
                  </a:lnTo>
                  <a:lnTo>
                    <a:pt x="310756" y="326999"/>
                  </a:lnTo>
                  <a:lnTo>
                    <a:pt x="339255" y="290715"/>
                  </a:lnTo>
                  <a:lnTo>
                    <a:pt x="357632" y="247916"/>
                  </a:lnTo>
                  <a:lnTo>
                    <a:pt x="364159" y="200342"/>
                  </a:lnTo>
                  <a:close/>
                </a:path>
                <a:path w="373380" h="379729">
                  <a:moveTo>
                    <a:pt x="372795" y="4165"/>
                  </a:moveTo>
                  <a:lnTo>
                    <a:pt x="371767" y="2781"/>
                  </a:lnTo>
                  <a:lnTo>
                    <a:pt x="367614" y="558"/>
                  </a:lnTo>
                  <a:lnTo>
                    <a:pt x="363575" y="0"/>
                  </a:lnTo>
                  <a:lnTo>
                    <a:pt x="357543" y="0"/>
                  </a:lnTo>
                  <a:lnTo>
                    <a:pt x="311962" y="11252"/>
                  </a:lnTo>
                  <a:lnTo>
                    <a:pt x="274447" y="52832"/>
                  </a:lnTo>
                  <a:lnTo>
                    <a:pt x="246024" y="89471"/>
                  </a:lnTo>
                  <a:lnTo>
                    <a:pt x="216662" y="129946"/>
                  </a:lnTo>
                  <a:lnTo>
                    <a:pt x="186334" y="174244"/>
                  </a:lnTo>
                  <a:lnTo>
                    <a:pt x="155067" y="222351"/>
                  </a:lnTo>
                  <a:lnTo>
                    <a:pt x="152438" y="226060"/>
                  </a:lnTo>
                  <a:lnTo>
                    <a:pt x="149898" y="227914"/>
                  </a:lnTo>
                  <a:lnTo>
                    <a:pt x="147447" y="227914"/>
                  </a:lnTo>
                  <a:lnTo>
                    <a:pt x="127584" y="182702"/>
                  </a:lnTo>
                  <a:lnTo>
                    <a:pt x="122034" y="176771"/>
                  </a:lnTo>
                  <a:lnTo>
                    <a:pt x="114693" y="176771"/>
                  </a:lnTo>
                  <a:lnTo>
                    <a:pt x="108483" y="176771"/>
                  </a:lnTo>
                  <a:lnTo>
                    <a:pt x="101320" y="178993"/>
                  </a:lnTo>
                  <a:lnTo>
                    <a:pt x="73456" y="205955"/>
                  </a:lnTo>
                  <a:lnTo>
                    <a:pt x="74383" y="213360"/>
                  </a:lnTo>
                  <a:lnTo>
                    <a:pt x="88150" y="259321"/>
                  </a:lnTo>
                  <a:lnTo>
                    <a:pt x="105727" y="297637"/>
                  </a:lnTo>
                  <a:lnTo>
                    <a:pt x="121183" y="303517"/>
                  </a:lnTo>
                  <a:lnTo>
                    <a:pt x="134747" y="303517"/>
                  </a:lnTo>
                  <a:lnTo>
                    <a:pt x="188239" y="252831"/>
                  </a:lnTo>
                  <a:lnTo>
                    <a:pt x="215823" y="212737"/>
                  </a:lnTo>
                  <a:lnTo>
                    <a:pt x="244068" y="173240"/>
                  </a:lnTo>
                  <a:lnTo>
                    <a:pt x="272948" y="134327"/>
                  </a:lnTo>
                  <a:lnTo>
                    <a:pt x="302475" y="95999"/>
                  </a:lnTo>
                  <a:lnTo>
                    <a:pt x="332651" y="58267"/>
                  </a:lnTo>
                  <a:lnTo>
                    <a:pt x="363474" y="21120"/>
                  </a:lnTo>
                  <a:lnTo>
                    <a:pt x="369684" y="13525"/>
                  </a:lnTo>
                  <a:lnTo>
                    <a:pt x="372795" y="8432"/>
                  </a:lnTo>
                  <a:lnTo>
                    <a:pt x="372795" y="41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9483611" y="5897727"/>
            <a:ext cx="5108575" cy="3352800"/>
          </a:xfrm>
          <a:custGeom>
            <a:avLst/>
            <a:gdLst/>
            <a:ahLst/>
            <a:cxnLst/>
            <a:rect l="l" t="t" r="r" b="b"/>
            <a:pathLst>
              <a:path w="5108575" h="3352800">
                <a:moveTo>
                  <a:pt x="5108092" y="1765300"/>
                </a:moveTo>
                <a:lnTo>
                  <a:pt x="5107724" y="1727200"/>
                </a:lnTo>
                <a:lnTo>
                  <a:pt x="5105857" y="1689100"/>
                </a:lnTo>
                <a:lnTo>
                  <a:pt x="5104739" y="1651000"/>
                </a:lnTo>
                <a:lnTo>
                  <a:pt x="5102809" y="1625600"/>
                </a:lnTo>
                <a:lnTo>
                  <a:pt x="5098262" y="1587500"/>
                </a:lnTo>
                <a:lnTo>
                  <a:pt x="5092979" y="1562100"/>
                </a:lnTo>
                <a:lnTo>
                  <a:pt x="5088814" y="1524000"/>
                </a:lnTo>
                <a:lnTo>
                  <a:pt x="5084826" y="1511300"/>
                </a:lnTo>
                <a:lnTo>
                  <a:pt x="5077930" y="1498600"/>
                </a:lnTo>
                <a:lnTo>
                  <a:pt x="5074374" y="1485900"/>
                </a:lnTo>
                <a:lnTo>
                  <a:pt x="5073066" y="1460500"/>
                </a:lnTo>
                <a:lnTo>
                  <a:pt x="5072888" y="1447800"/>
                </a:lnTo>
                <a:lnTo>
                  <a:pt x="5072888" y="1435100"/>
                </a:lnTo>
                <a:lnTo>
                  <a:pt x="5068900" y="1435100"/>
                </a:lnTo>
                <a:lnTo>
                  <a:pt x="5068900" y="1422400"/>
                </a:lnTo>
                <a:lnTo>
                  <a:pt x="5055959" y="1397000"/>
                </a:lnTo>
                <a:lnTo>
                  <a:pt x="5050980" y="1384300"/>
                </a:lnTo>
                <a:lnTo>
                  <a:pt x="5048999" y="1371600"/>
                </a:lnTo>
                <a:lnTo>
                  <a:pt x="5045011" y="1358900"/>
                </a:lnTo>
                <a:lnTo>
                  <a:pt x="5037366" y="1346200"/>
                </a:lnTo>
                <a:lnTo>
                  <a:pt x="5031575" y="1333500"/>
                </a:lnTo>
                <a:lnTo>
                  <a:pt x="5026533" y="1320800"/>
                </a:lnTo>
                <a:lnTo>
                  <a:pt x="5021123" y="1308100"/>
                </a:lnTo>
                <a:lnTo>
                  <a:pt x="4961407" y="1206500"/>
                </a:lnTo>
                <a:lnTo>
                  <a:pt x="4951819" y="1181100"/>
                </a:lnTo>
                <a:lnTo>
                  <a:pt x="4931168" y="1155700"/>
                </a:lnTo>
                <a:lnTo>
                  <a:pt x="4921593" y="1130300"/>
                </a:lnTo>
                <a:lnTo>
                  <a:pt x="4914925" y="1117600"/>
                </a:lnTo>
                <a:lnTo>
                  <a:pt x="4907153" y="1104900"/>
                </a:lnTo>
                <a:lnTo>
                  <a:pt x="4898631" y="1092200"/>
                </a:lnTo>
                <a:lnTo>
                  <a:pt x="4889728" y="1079500"/>
                </a:lnTo>
                <a:lnTo>
                  <a:pt x="4876050" y="1066800"/>
                </a:lnTo>
                <a:lnTo>
                  <a:pt x="4860874" y="1041400"/>
                </a:lnTo>
                <a:lnTo>
                  <a:pt x="4847183" y="1016000"/>
                </a:lnTo>
                <a:lnTo>
                  <a:pt x="4837976" y="1003300"/>
                </a:lnTo>
                <a:lnTo>
                  <a:pt x="4837976" y="990600"/>
                </a:lnTo>
                <a:lnTo>
                  <a:pt x="4822050" y="990600"/>
                </a:lnTo>
                <a:lnTo>
                  <a:pt x="4807051" y="965200"/>
                </a:lnTo>
                <a:lnTo>
                  <a:pt x="4791684" y="952500"/>
                </a:lnTo>
                <a:lnTo>
                  <a:pt x="4775581" y="927100"/>
                </a:lnTo>
                <a:lnTo>
                  <a:pt x="4758347" y="914400"/>
                </a:lnTo>
                <a:lnTo>
                  <a:pt x="4688167" y="838200"/>
                </a:lnTo>
                <a:lnTo>
                  <a:pt x="4652518" y="800100"/>
                </a:lnTo>
                <a:lnTo>
                  <a:pt x="4615015" y="762000"/>
                </a:lnTo>
                <a:lnTo>
                  <a:pt x="4591062" y="736600"/>
                </a:lnTo>
                <a:lnTo>
                  <a:pt x="4578680" y="723900"/>
                </a:lnTo>
                <a:lnTo>
                  <a:pt x="4565548" y="711200"/>
                </a:lnTo>
                <a:lnTo>
                  <a:pt x="4551311" y="698500"/>
                </a:lnTo>
                <a:lnTo>
                  <a:pt x="4526737" y="685800"/>
                </a:lnTo>
                <a:lnTo>
                  <a:pt x="4501045" y="660400"/>
                </a:lnTo>
                <a:lnTo>
                  <a:pt x="4474603" y="647700"/>
                </a:lnTo>
                <a:lnTo>
                  <a:pt x="4447781" y="622300"/>
                </a:lnTo>
                <a:lnTo>
                  <a:pt x="4429252" y="609600"/>
                </a:lnTo>
                <a:lnTo>
                  <a:pt x="4390682" y="571500"/>
                </a:lnTo>
                <a:lnTo>
                  <a:pt x="4372140" y="558800"/>
                </a:lnTo>
                <a:lnTo>
                  <a:pt x="4364177" y="558800"/>
                </a:lnTo>
                <a:lnTo>
                  <a:pt x="4348619" y="546100"/>
                </a:lnTo>
                <a:lnTo>
                  <a:pt x="4332325" y="533400"/>
                </a:lnTo>
                <a:lnTo>
                  <a:pt x="4316019" y="533400"/>
                </a:lnTo>
                <a:lnTo>
                  <a:pt x="4300474" y="520700"/>
                </a:lnTo>
                <a:lnTo>
                  <a:pt x="4283176" y="508000"/>
                </a:lnTo>
                <a:lnTo>
                  <a:pt x="4250080" y="482600"/>
                </a:lnTo>
                <a:lnTo>
                  <a:pt x="4232783" y="469900"/>
                </a:lnTo>
                <a:lnTo>
                  <a:pt x="4196956" y="444500"/>
                </a:lnTo>
                <a:lnTo>
                  <a:pt x="4176052" y="431800"/>
                </a:lnTo>
                <a:lnTo>
                  <a:pt x="4134243" y="419100"/>
                </a:lnTo>
                <a:lnTo>
                  <a:pt x="4029722" y="355600"/>
                </a:lnTo>
                <a:lnTo>
                  <a:pt x="3977030" y="355600"/>
                </a:lnTo>
                <a:lnTo>
                  <a:pt x="3930688" y="330200"/>
                </a:lnTo>
                <a:lnTo>
                  <a:pt x="3856913" y="308000"/>
                </a:lnTo>
                <a:lnTo>
                  <a:pt x="3846576" y="304800"/>
                </a:lnTo>
                <a:lnTo>
                  <a:pt x="3829367" y="299694"/>
                </a:lnTo>
                <a:lnTo>
                  <a:pt x="3804145" y="292100"/>
                </a:lnTo>
                <a:lnTo>
                  <a:pt x="3760978" y="266700"/>
                </a:lnTo>
                <a:lnTo>
                  <a:pt x="3675367" y="241300"/>
                </a:lnTo>
                <a:lnTo>
                  <a:pt x="3631196" y="228600"/>
                </a:lnTo>
                <a:lnTo>
                  <a:pt x="3588893" y="228600"/>
                </a:lnTo>
                <a:lnTo>
                  <a:pt x="3544913" y="215900"/>
                </a:lnTo>
                <a:lnTo>
                  <a:pt x="3543973" y="215900"/>
                </a:lnTo>
                <a:lnTo>
                  <a:pt x="3500183" y="203200"/>
                </a:lnTo>
                <a:lnTo>
                  <a:pt x="3447554" y="203200"/>
                </a:lnTo>
                <a:lnTo>
                  <a:pt x="3342297" y="177800"/>
                </a:lnTo>
                <a:lnTo>
                  <a:pt x="3341789" y="177800"/>
                </a:lnTo>
                <a:lnTo>
                  <a:pt x="3289160" y="165100"/>
                </a:lnTo>
                <a:lnTo>
                  <a:pt x="3196221" y="165100"/>
                </a:lnTo>
                <a:lnTo>
                  <a:pt x="3165741" y="152400"/>
                </a:lnTo>
                <a:lnTo>
                  <a:pt x="3120453" y="152400"/>
                </a:lnTo>
                <a:lnTo>
                  <a:pt x="2853245" y="152400"/>
                </a:lnTo>
                <a:lnTo>
                  <a:pt x="2851569" y="152400"/>
                </a:lnTo>
                <a:lnTo>
                  <a:pt x="2835275" y="165100"/>
                </a:lnTo>
                <a:lnTo>
                  <a:pt x="2818168" y="152400"/>
                </a:lnTo>
                <a:lnTo>
                  <a:pt x="2683980" y="152400"/>
                </a:lnTo>
                <a:lnTo>
                  <a:pt x="2672029" y="152400"/>
                </a:lnTo>
                <a:lnTo>
                  <a:pt x="2665374" y="165100"/>
                </a:lnTo>
                <a:lnTo>
                  <a:pt x="2546616" y="165100"/>
                </a:lnTo>
                <a:lnTo>
                  <a:pt x="2480919" y="165100"/>
                </a:lnTo>
                <a:lnTo>
                  <a:pt x="2471331" y="177800"/>
                </a:lnTo>
                <a:lnTo>
                  <a:pt x="2441105" y="177800"/>
                </a:lnTo>
                <a:lnTo>
                  <a:pt x="2406510" y="177800"/>
                </a:lnTo>
                <a:lnTo>
                  <a:pt x="2373414" y="190500"/>
                </a:lnTo>
                <a:lnTo>
                  <a:pt x="2269896" y="190500"/>
                </a:lnTo>
                <a:lnTo>
                  <a:pt x="2257945" y="203200"/>
                </a:lnTo>
                <a:lnTo>
                  <a:pt x="2242020" y="203200"/>
                </a:lnTo>
                <a:lnTo>
                  <a:pt x="2234057" y="190500"/>
                </a:lnTo>
                <a:lnTo>
                  <a:pt x="2230082" y="203200"/>
                </a:lnTo>
                <a:lnTo>
                  <a:pt x="2207679" y="203200"/>
                </a:lnTo>
                <a:lnTo>
                  <a:pt x="2206193" y="203200"/>
                </a:lnTo>
                <a:lnTo>
                  <a:pt x="2182304" y="215900"/>
                </a:lnTo>
                <a:lnTo>
                  <a:pt x="2158784" y="215900"/>
                </a:lnTo>
                <a:lnTo>
                  <a:pt x="2157107" y="215900"/>
                </a:lnTo>
                <a:lnTo>
                  <a:pt x="2150453" y="228600"/>
                </a:lnTo>
                <a:lnTo>
                  <a:pt x="2130539" y="228600"/>
                </a:lnTo>
                <a:lnTo>
                  <a:pt x="2117915" y="228600"/>
                </a:lnTo>
                <a:lnTo>
                  <a:pt x="2103170" y="241300"/>
                </a:lnTo>
                <a:lnTo>
                  <a:pt x="2089175" y="241300"/>
                </a:lnTo>
                <a:lnTo>
                  <a:pt x="2085746" y="241300"/>
                </a:lnTo>
                <a:lnTo>
                  <a:pt x="2070823" y="254000"/>
                </a:lnTo>
                <a:lnTo>
                  <a:pt x="2061235" y="254000"/>
                </a:lnTo>
                <a:lnTo>
                  <a:pt x="2054898" y="254000"/>
                </a:lnTo>
                <a:lnTo>
                  <a:pt x="2056180" y="266014"/>
                </a:lnTo>
                <a:lnTo>
                  <a:pt x="2055888" y="266700"/>
                </a:lnTo>
                <a:lnTo>
                  <a:pt x="2056257" y="266700"/>
                </a:lnTo>
                <a:lnTo>
                  <a:pt x="2062861" y="279400"/>
                </a:lnTo>
                <a:lnTo>
                  <a:pt x="2062861" y="292100"/>
                </a:lnTo>
                <a:lnTo>
                  <a:pt x="2043328" y="292100"/>
                </a:lnTo>
                <a:lnTo>
                  <a:pt x="2039899" y="292100"/>
                </a:lnTo>
                <a:lnTo>
                  <a:pt x="2031009" y="304800"/>
                </a:lnTo>
                <a:lnTo>
                  <a:pt x="2034984" y="304800"/>
                </a:lnTo>
                <a:lnTo>
                  <a:pt x="2071319" y="304800"/>
                </a:lnTo>
                <a:lnTo>
                  <a:pt x="2088362" y="304800"/>
                </a:lnTo>
                <a:lnTo>
                  <a:pt x="2102294" y="292430"/>
                </a:lnTo>
                <a:lnTo>
                  <a:pt x="2102675" y="292430"/>
                </a:lnTo>
                <a:lnTo>
                  <a:pt x="2102675" y="292100"/>
                </a:lnTo>
                <a:lnTo>
                  <a:pt x="2114613" y="292100"/>
                </a:lnTo>
                <a:lnTo>
                  <a:pt x="2196731" y="292100"/>
                </a:lnTo>
                <a:lnTo>
                  <a:pt x="2200783" y="279400"/>
                </a:lnTo>
                <a:lnTo>
                  <a:pt x="2202205" y="279400"/>
                </a:lnTo>
                <a:lnTo>
                  <a:pt x="2202205" y="266700"/>
                </a:lnTo>
                <a:lnTo>
                  <a:pt x="2238044" y="266700"/>
                </a:lnTo>
                <a:lnTo>
                  <a:pt x="2238044" y="279400"/>
                </a:lnTo>
                <a:lnTo>
                  <a:pt x="2286762" y="279400"/>
                </a:lnTo>
                <a:lnTo>
                  <a:pt x="2301748" y="279400"/>
                </a:lnTo>
                <a:lnTo>
                  <a:pt x="2298598" y="269367"/>
                </a:lnTo>
                <a:lnTo>
                  <a:pt x="2301748" y="266700"/>
                </a:lnTo>
                <a:lnTo>
                  <a:pt x="2293785" y="254000"/>
                </a:lnTo>
                <a:lnTo>
                  <a:pt x="2318918" y="254000"/>
                </a:lnTo>
                <a:lnTo>
                  <a:pt x="2325636" y="266700"/>
                </a:lnTo>
                <a:lnTo>
                  <a:pt x="2332291" y="279400"/>
                </a:lnTo>
                <a:lnTo>
                  <a:pt x="2348039" y="279400"/>
                </a:lnTo>
                <a:lnTo>
                  <a:pt x="2380754" y="279400"/>
                </a:lnTo>
                <a:lnTo>
                  <a:pt x="2403271" y="279400"/>
                </a:lnTo>
                <a:lnTo>
                  <a:pt x="2425801" y="266700"/>
                </a:lnTo>
                <a:lnTo>
                  <a:pt x="2525217" y="266700"/>
                </a:lnTo>
                <a:lnTo>
                  <a:pt x="2562161" y="266700"/>
                </a:lnTo>
                <a:lnTo>
                  <a:pt x="2600363" y="254000"/>
                </a:lnTo>
                <a:lnTo>
                  <a:pt x="2986570" y="254000"/>
                </a:lnTo>
                <a:lnTo>
                  <a:pt x="3014065" y="266700"/>
                </a:lnTo>
                <a:lnTo>
                  <a:pt x="3102038" y="266700"/>
                </a:lnTo>
                <a:lnTo>
                  <a:pt x="3224466" y="266700"/>
                </a:lnTo>
                <a:lnTo>
                  <a:pt x="3233420" y="279400"/>
                </a:lnTo>
                <a:lnTo>
                  <a:pt x="3256686" y="266700"/>
                </a:lnTo>
                <a:lnTo>
                  <a:pt x="3279216" y="279400"/>
                </a:lnTo>
                <a:lnTo>
                  <a:pt x="3300120" y="279400"/>
                </a:lnTo>
                <a:lnTo>
                  <a:pt x="3364814" y="279400"/>
                </a:lnTo>
                <a:lnTo>
                  <a:pt x="3394049" y="292100"/>
                </a:lnTo>
                <a:lnTo>
                  <a:pt x="3451034" y="304800"/>
                </a:lnTo>
                <a:lnTo>
                  <a:pt x="3455022" y="304800"/>
                </a:lnTo>
                <a:lnTo>
                  <a:pt x="3480282" y="304800"/>
                </a:lnTo>
                <a:lnTo>
                  <a:pt x="3509454" y="317500"/>
                </a:lnTo>
                <a:lnTo>
                  <a:pt x="3511753" y="317500"/>
                </a:lnTo>
                <a:lnTo>
                  <a:pt x="3537508" y="317500"/>
                </a:lnTo>
                <a:lnTo>
                  <a:pt x="3564826" y="330200"/>
                </a:lnTo>
                <a:lnTo>
                  <a:pt x="3568242" y="330200"/>
                </a:lnTo>
                <a:lnTo>
                  <a:pt x="3591763" y="330200"/>
                </a:lnTo>
                <a:lnTo>
                  <a:pt x="3618700" y="342900"/>
                </a:lnTo>
                <a:lnTo>
                  <a:pt x="3620312" y="342900"/>
                </a:lnTo>
                <a:lnTo>
                  <a:pt x="3646005" y="342900"/>
                </a:lnTo>
                <a:lnTo>
                  <a:pt x="3672446" y="355600"/>
                </a:lnTo>
                <a:lnTo>
                  <a:pt x="3674059" y="355600"/>
                </a:lnTo>
                <a:lnTo>
                  <a:pt x="3699256" y="355600"/>
                </a:lnTo>
                <a:lnTo>
                  <a:pt x="3842601" y="406400"/>
                </a:lnTo>
                <a:lnTo>
                  <a:pt x="3862882" y="419100"/>
                </a:lnTo>
                <a:lnTo>
                  <a:pt x="3901948" y="431800"/>
                </a:lnTo>
                <a:lnTo>
                  <a:pt x="3922230" y="431800"/>
                </a:lnTo>
                <a:lnTo>
                  <a:pt x="3937216" y="444500"/>
                </a:lnTo>
                <a:lnTo>
                  <a:pt x="3952583" y="457200"/>
                </a:lnTo>
                <a:lnTo>
                  <a:pt x="3968699" y="457200"/>
                </a:lnTo>
                <a:lnTo>
                  <a:pt x="3985933" y="469900"/>
                </a:lnTo>
                <a:lnTo>
                  <a:pt x="4033215" y="495300"/>
                </a:lnTo>
                <a:lnTo>
                  <a:pt x="4055922" y="495300"/>
                </a:lnTo>
                <a:lnTo>
                  <a:pt x="4077500" y="508000"/>
                </a:lnTo>
                <a:lnTo>
                  <a:pt x="4090136" y="520700"/>
                </a:lnTo>
                <a:lnTo>
                  <a:pt x="4103878" y="533400"/>
                </a:lnTo>
                <a:lnTo>
                  <a:pt x="4118381" y="533400"/>
                </a:lnTo>
                <a:lnTo>
                  <a:pt x="4133253" y="546100"/>
                </a:lnTo>
                <a:lnTo>
                  <a:pt x="4169079" y="558800"/>
                </a:lnTo>
                <a:lnTo>
                  <a:pt x="4204919" y="584200"/>
                </a:lnTo>
                <a:lnTo>
                  <a:pt x="4214495" y="584200"/>
                </a:lnTo>
                <a:lnTo>
                  <a:pt x="4224820" y="596900"/>
                </a:lnTo>
                <a:lnTo>
                  <a:pt x="4235145" y="596900"/>
                </a:lnTo>
                <a:lnTo>
                  <a:pt x="4244733" y="609600"/>
                </a:lnTo>
                <a:lnTo>
                  <a:pt x="4260278" y="622300"/>
                </a:lnTo>
                <a:lnTo>
                  <a:pt x="4276585" y="622300"/>
                </a:lnTo>
                <a:lnTo>
                  <a:pt x="4292879" y="635000"/>
                </a:lnTo>
                <a:lnTo>
                  <a:pt x="4308437" y="647700"/>
                </a:lnTo>
                <a:lnTo>
                  <a:pt x="4336427" y="673100"/>
                </a:lnTo>
                <a:lnTo>
                  <a:pt x="4365168" y="685800"/>
                </a:lnTo>
                <a:lnTo>
                  <a:pt x="4392422" y="711200"/>
                </a:lnTo>
                <a:lnTo>
                  <a:pt x="4415929" y="736600"/>
                </a:lnTo>
                <a:lnTo>
                  <a:pt x="4442688" y="749300"/>
                </a:lnTo>
                <a:lnTo>
                  <a:pt x="4468685" y="774700"/>
                </a:lnTo>
                <a:lnTo>
                  <a:pt x="4493196" y="787400"/>
                </a:lnTo>
                <a:lnTo>
                  <a:pt x="4537621" y="838200"/>
                </a:lnTo>
                <a:lnTo>
                  <a:pt x="4561256" y="863600"/>
                </a:lnTo>
                <a:lnTo>
                  <a:pt x="4584903" y="876300"/>
                </a:lnTo>
                <a:lnTo>
                  <a:pt x="4607052" y="901700"/>
                </a:lnTo>
                <a:lnTo>
                  <a:pt x="4618367" y="914400"/>
                </a:lnTo>
                <a:lnTo>
                  <a:pt x="4639526" y="939800"/>
                </a:lnTo>
                <a:lnTo>
                  <a:pt x="4650841" y="952500"/>
                </a:lnTo>
                <a:lnTo>
                  <a:pt x="4670996" y="965200"/>
                </a:lnTo>
                <a:lnTo>
                  <a:pt x="4689665" y="990600"/>
                </a:lnTo>
                <a:lnTo>
                  <a:pt x="4706836" y="1003300"/>
                </a:lnTo>
                <a:lnTo>
                  <a:pt x="4722507" y="1028700"/>
                </a:lnTo>
                <a:lnTo>
                  <a:pt x="4740859" y="1054100"/>
                </a:lnTo>
                <a:lnTo>
                  <a:pt x="4758842" y="1079500"/>
                </a:lnTo>
                <a:lnTo>
                  <a:pt x="4774577" y="1092200"/>
                </a:lnTo>
                <a:lnTo>
                  <a:pt x="4786211" y="1117600"/>
                </a:lnTo>
                <a:lnTo>
                  <a:pt x="4803381" y="1143000"/>
                </a:lnTo>
                <a:lnTo>
                  <a:pt x="4828768" y="1181100"/>
                </a:lnTo>
                <a:lnTo>
                  <a:pt x="4845939" y="1206500"/>
                </a:lnTo>
                <a:lnTo>
                  <a:pt x="4863795" y="1244600"/>
                </a:lnTo>
                <a:lnTo>
                  <a:pt x="4881270" y="1270000"/>
                </a:lnTo>
                <a:lnTo>
                  <a:pt x="4898009" y="1295400"/>
                </a:lnTo>
                <a:lnTo>
                  <a:pt x="4913630" y="1333500"/>
                </a:lnTo>
                <a:lnTo>
                  <a:pt x="4922520" y="1358900"/>
                </a:lnTo>
                <a:lnTo>
                  <a:pt x="4931041" y="1371600"/>
                </a:lnTo>
                <a:lnTo>
                  <a:pt x="4938814" y="1397000"/>
                </a:lnTo>
                <a:lnTo>
                  <a:pt x="4945481" y="1422400"/>
                </a:lnTo>
                <a:lnTo>
                  <a:pt x="4948466" y="1422400"/>
                </a:lnTo>
                <a:lnTo>
                  <a:pt x="4957419" y="1460500"/>
                </a:lnTo>
                <a:lnTo>
                  <a:pt x="4963338" y="1473200"/>
                </a:lnTo>
                <a:lnTo>
                  <a:pt x="4968862" y="1485900"/>
                </a:lnTo>
                <a:lnTo>
                  <a:pt x="4973663" y="1511300"/>
                </a:lnTo>
                <a:lnTo>
                  <a:pt x="4977333" y="1524000"/>
                </a:lnTo>
                <a:lnTo>
                  <a:pt x="4979695" y="1536700"/>
                </a:lnTo>
                <a:lnTo>
                  <a:pt x="4982934" y="1562100"/>
                </a:lnTo>
                <a:lnTo>
                  <a:pt x="4985296" y="1574800"/>
                </a:lnTo>
                <a:lnTo>
                  <a:pt x="4992255" y="1625600"/>
                </a:lnTo>
                <a:lnTo>
                  <a:pt x="4994249" y="1638300"/>
                </a:lnTo>
                <a:lnTo>
                  <a:pt x="4993259" y="1663700"/>
                </a:lnTo>
                <a:lnTo>
                  <a:pt x="4992636" y="1689100"/>
                </a:lnTo>
                <a:lnTo>
                  <a:pt x="4989893" y="1714500"/>
                </a:lnTo>
                <a:lnTo>
                  <a:pt x="4989271" y="1727200"/>
                </a:lnTo>
                <a:lnTo>
                  <a:pt x="4989652" y="1765300"/>
                </a:lnTo>
                <a:lnTo>
                  <a:pt x="4986286" y="1790700"/>
                </a:lnTo>
                <a:lnTo>
                  <a:pt x="4981435" y="1816100"/>
                </a:lnTo>
                <a:lnTo>
                  <a:pt x="4977333" y="1854200"/>
                </a:lnTo>
                <a:lnTo>
                  <a:pt x="4969929" y="1892300"/>
                </a:lnTo>
                <a:lnTo>
                  <a:pt x="4960391" y="1928533"/>
                </a:lnTo>
                <a:lnTo>
                  <a:pt x="4951628" y="1955800"/>
                </a:lnTo>
                <a:lnTo>
                  <a:pt x="4945469" y="1972424"/>
                </a:lnTo>
                <a:lnTo>
                  <a:pt x="4933531" y="1993900"/>
                </a:lnTo>
                <a:lnTo>
                  <a:pt x="4911763" y="2044700"/>
                </a:lnTo>
                <a:lnTo>
                  <a:pt x="4895291" y="2079536"/>
                </a:lnTo>
                <a:lnTo>
                  <a:pt x="4893221" y="2082800"/>
                </a:lnTo>
                <a:lnTo>
                  <a:pt x="4880991" y="2105025"/>
                </a:lnTo>
                <a:lnTo>
                  <a:pt x="4860747" y="2133600"/>
                </a:lnTo>
                <a:lnTo>
                  <a:pt x="4841252" y="2165820"/>
                </a:lnTo>
                <a:lnTo>
                  <a:pt x="4827397" y="2184400"/>
                </a:lnTo>
                <a:lnTo>
                  <a:pt x="4812716" y="2197100"/>
                </a:lnTo>
                <a:lnTo>
                  <a:pt x="4806124" y="2209800"/>
                </a:lnTo>
                <a:lnTo>
                  <a:pt x="4794085" y="2230183"/>
                </a:lnTo>
                <a:lnTo>
                  <a:pt x="4788827" y="2235200"/>
                </a:lnTo>
                <a:lnTo>
                  <a:pt x="4786465" y="2239048"/>
                </a:lnTo>
                <a:lnTo>
                  <a:pt x="4775759" y="2247900"/>
                </a:lnTo>
                <a:lnTo>
                  <a:pt x="4762716" y="2268474"/>
                </a:lnTo>
                <a:lnTo>
                  <a:pt x="4756226" y="2273300"/>
                </a:lnTo>
                <a:lnTo>
                  <a:pt x="4752556" y="2278532"/>
                </a:lnTo>
                <a:lnTo>
                  <a:pt x="4742421" y="2286000"/>
                </a:lnTo>
                <a:lnTo>
                  <a:pt x="4666767" y="2362200"/>
                </a:lnTo>
                <a:lnTo>
                  <a:pt x="4666767" y="2368562"/>
                </a:lnTo>
                <a:lnTo>
                  <a:pt x="4662792" y="2374900"/>
                </a:lnTo>
                <a:lnTo>
                  <a:pt x="4662411" y="2374900"/>
                </a:lnTo>
                <a:lnTo>
                  <a:pt x="4655820" y="2387600"/>
                </a:lnTo>
                <a:lnTo>
                  <a:pt x="4647730" y="2387600"/>
                </a:lnTo>
                <a:lnTo>
                  <a:pt x="4638903" y="2400300"/>
                </a:lnTo>
                <a:lnTo>
                  <a:pt x="4627575" y="2400300"/>
                </a:lnTo>
                <a:lnTo>
                  <a:pt x="4606429" y="2425700"/>
                </a:lnTo>
                <a:lnTo>
                  <a:pt x="4600206" y="2425700"/>
                </a:lnTo>
                <a:lnTo>
                  <a:pt x="4595101" y="2425700"/>
                </a:lnTo>
                <a:lnTo>
                  <a:pt x="4589754" y="2438400"/>
                </a:lnTo>
                <a:lnTo>
                  <a:pt x="4585767" y="2438400"/>
                </a:lnTo>
                <a:lnTo>
                  <a:pt x="4580547" y="2438400"/>
                </a:lnTo>
                <a:lnTo>
                  <a:pt x="4575200" y="2451100"/>
                </a:lnTo>
                <a:lnTo>
                  <a:pt x="4571212" y="2451100"/>
                </a:lnTo>
                <a:lnTo>
                  <a:pt x="4563237" y="2457462"/>
                </a:lnTo>
                <a:lnTo>
                  <a:pt x="4527423" y="2476500"/>
                </a:lnTo>
                <a:lnTo>
                  <a:pt x="4495546" y="2510383"/>
                </a:lnTo>
                <a:lnTo>
                  <a:pt x="4487608" y="2514600"/>
                </a:lnTo>
                <a:lnTo>
                  <a:pt x="4475658" y="2527300"/>
                </a:lnTo>
                <a:lnTo>
                  <a:pt x="4428375" y="2552700"/>
                </a:lnTo>
                <a:lnTo>
                  <a:pt x="4424388" y="2557170"/>
                </a:lnTo>
                <a:lnTo>
                  <a:pt x="4409656" y="2565400"/>
                </a:lnTo>
                <a:lnTo>
                  <a:pt x="4392053" y="2586113"/>
                </a:lnTo>
                <a:lnTo>
                  <a:pt x="4384078" y="2590800"/>
                </a:lnTo>
                <a:lnTo>
                  <a:pt x="4376115" y="2590800"/>
                </a:lnTo>
                <a:lnTo>
                  <a:pt x="4370146" y="2603500"/>
                </a:lnTo>
                <a:lnTo>
                  <a:pt x="4366171" y="2603500"/>
                </a:lnTo>
                <a:lnTo>
                  <a:pt x="4364177" y="2603500"/>
                </a:lnTo>
                <a:lnTo>
                  <a:pt x="4341596" y="2616200"/>
                </a:lnTo>
                <a:lnTo>
                  <a:pt x="4337609" y="2616200"/>
                </a:lnTo>
                <a:lnTo>
                  <a:pt x="4316895" y="2628900"/>
                </a:lnTo>
                <a:lnTo>
                  <a:pt x="4296930" y="2641600"/>
                </a:lnTo>
                <a:lnTo>
                  <a:pt x="4276585" y="2654300"/>
                </a:lnTo>
                <a:lnTo>
                  <a:pt x="4260659" y="2654300"/>
                </a:lnTo>
                <a:lnTo>
                  <a:pt x="4244276" y="2676004"/>
                </a:lnTo>
                <a:lnTo>
                  <a:pt x="4239196" y="2679700"/>
                </a:lnTo>
                <a:lnTo>
                  <a:pt x="4218356" y="2692400"/>
                </a:lnTo>
                <a:lnTo>
                  <a:pt x="4200182" y="2692400"/>
                </a:lnTo>
                <a:lnTo>
                  <a:pt x="4181030" y="2705100"/>
                </a:lnTo>
                <a:lnTo>
                  <a:pt x="4156011" y="2717800"/>
                </a:lnTo>
                <a:lnTo>
                  <a:pt x="4130256" y="2730500"/>
                </a:lnTo>
                <a:lnTo>
                  <a:pt x="4105999" y="2743200"/>
                </a:lnTo>
                <a:lnTo>
                  <a:pt x="4085463" y="2755900"/>
                </a:lnTo>
                <a:lnTo>
                  <a:pt x="4085463" y="2766390"/>
                </a:lnTo>
                <a:lnTo>
                  <a:pt x="4081488" y="2768600"/>
                </a:lnTo>
                <a:lnTo>
                  <a:pt x="4077512" y="2768600"/>
                </a:lnTo>
                <a:lnTo>
                  <a:pt x="4061079" y="2768600"/>
                </a:lnTo>
                <a:lnTo>
                  <a:pt x="4049572" y="2781300"/>
                </a:lnTo>
                <a:lnTo>
                  <a:pt x="4043349" y="2781300"/>
                </a:lnTo>
                <a:lnTo>
                  <a:pt x="4037685" y="2781300"/>
                </a:lnTo>
                <a:lnTo>
                  <a:pt x="4028732" y="2794000"/>
                </a:lnTo>
                <a:lnTo>
                  <a:pt x="4024757" y="2794000"/>
                </a:lnTo>
                <a:lnTo>
                  <a:pt x="4010812" y="2794000"/>
                </a:lnTo>
                <a:lnTo>
                  <a:pt x="4001859" y="2806700"/>
                </a:lnTo>
                <a:lnTo>
                  <a:pt x="3997871" y="2806700"/>
                </a:lnTo>
                <a:lnTo>
                  <a:pt x="3983317" y="2806700"/>
                </a:lnTo>
                <a:lnTo>
                  <a:pt x="3944747" y="2832100"/>
                </a:lnTo>
                <a:lnTo>
                  <a:pt x="3942448" y="2832100"/>
                </a:lnTo>
                <a:lnTo>
                  <a:pt x="3926205" y="2832100"/>
                </a:lnTo>
                <a:lnTo>
                  <a:pt x="3908285" y="2844800"/>
                </a:lnTo>
                <a:lnTo>
                  <a:pt x="3890378" y="2844800"/>
                </a:lnTo>
                <a:lnTo>
                  <a:pt x="3872458" y="2857500"/>
                </a:lnTo>
                <a:lnTo>
                  <a:pt x="3854539" y="2857500"/>
                </a:lnTo>
                <a:lnTo>
                  <a:pt x="3848506" y="2870200"/>
                </a:lnTo>
                <a:lnTo>
                  <a:pt x="3842283" y="2870200"/>
                </a:lnTo>
                <a:lnTo>
                  <a:pt x="3834942" y="2870200"/>
                </a:lnTo>
                <a:lnTo>
                  <a:pt x="3826675" y="2882900"/>
                </a:lnTo>
                <a:lnTo>
                  <a:pt x="3822687" y="2882900"/>
                </a:lnTo>
                <a:lnTo>
                  <a:pt x="3791089" y="2895600"/>
                </a:lnTo>
                <a:lnTo>
                  <a:pt x="3785616" y="2900222"/>
                </a:lnTo>
                <a:lnTo>
                  <a:pt x="3766451" y="2908300"/>
                </a:lnTo>
                <a:lnTo>
                  <a:pt x="3735400" y="2921000"/>
                </a:lnTo>
                <a:lnTo>
                  <a:pt x="3703243" y="2933700"/>
                </a:lnTo>
                <a:lnTo>
                  <a:pt x="3699268" y="2933700"/>
                </a:lnTo>
                <a:lnTo>
                  <a:pt x="3677615" y="2933700"/>
                </a:lnTo>
                <a:lnTo>
                  <a:pt x="3629329" y="2959100"/>
                </a:lnTo>
                <a:lnTo>
                  <a:pt x="3599726" y="2959100"/>
                </a:lnTo>
                <a:lnTo>
                  <a:pt x="3599726" y="2971800"/>
                </a:lnTo>
                <a:lnTo>
                  <a:pt x="3591763" y="2971800"/>
                </a:lnTo>
                <a:lnTo>
                  <a:pt x="3578441" y="2971800"/>
                </a:lnTo>
                <a:lnTo>
                  <a:pt x="3545344" y="2984500"/>
                </a:lnTo>
                <a:lnTo>
                  <a:pt x="3528060" y="2997200"/>
                </a:lnTo>
                <a:lnTo>
                  <a:pt x="3524072" y="2997200"/>
                </a:lnTo>
                <a:lnTo>
                  <a:pt x="3496208" y="2997200"/>
                </a:lnTo>
                <a:lnTo>
                  <a:pt x="3478911" y="3009900"/>
                </a:lnTo>
                <a:lnTo>
                  <a:pt x="3462363" y="3009900"/>
                </a:lnTo>
                <a:lnTo>
                  <a:pt x="3445814" y="3022600"/>
                </a:lnTo>
                <a:lnTo>
                  <a:pt x="3440150" y="3022600"/>
                </a:lnTo>
                <a:lnTo>
                  <a:pt x="3428517" y="3022600"/>
                </a:lnTo>
                <a:lnTo>
                  <a:pt x="3409975" y="3035300"/>
                </a:lnTo>
                <a:lnTo>
                  <a:pt x="3406000" y="3035300"/>
                </a:lnTo>
                <a:lnTo>
                  <a:pt x="3390696" y="3035300"/>
                </a:lnTo>
                <a:lnTo>
                  <a:pt x="3371405" y="3048000"/>
                </a:lnTo>
                <a:lnTo>
                  <a:pt x="3367430" y="3048000"/>
                </a:lnTo>
                <a:lnTo>
                  <a:pt x="3352863" y="3048000"/>
                </a:lnTo>
                <a:lnTo>
                  <a:pt x="3337318" y="3060700"/>
                </a:lnTo>
                <a:lnTo>
                  <a:pt x="3333331" y="3060700"/>
                </a:lnTo>
                <a:lnTo>
                  <a:pt x="3304717" y="3060700"/>
                </a:lnTo>
                <a:lnTo>
                  <a:pt x="3289160" y="3073400"/>
                </a:lnTo>
                <a:lnTo>
                  <a:pt x="3285185" y="3073400"/>
                </a:lnTo>
                <a:lnTo>
                  <a:pt x="3213925" y="3098800"/>
                </a:lnTo>
                <a:lnTo>
                  <a:pt x="3182289" y="3098800"/>
                </a:lnTo>
                <a:lnTo>
                  <a:pt x="3117329" y="3122739"/>
                </a:lnTo>
                <a:lnTo>
                  <a:pt x="3109379" y="3124200"/>
                </a:lnTo>
                <a:lnTo>
                  <a:pt x="3078149" y="3124200"/>
                </a:lnTo>
                <a:lnTo>
                  <a:pt x="3056623" y="3136900"/>
                </a:lnTo>
                <a:lnTo>
                  <a:pt x="3052635" y="3136900"/>
                </a:lnTo>
                <a:lnTo>
                  <a:pt x="3012071" y="3136900"/>
                </a:lnTo>
                <a:lnTo>
                  <a:pt x="2990545" y="3149600"/>
                </a:lnTo>
                <a:lnTo>
                  <a:pt x="2986570" y="3149600"/>
                </a:lnTo>
                <a:lnTo>
                  <a:pt x="2938475" y="3149600"/>
                </a:lnTo>
                <a:lnTo>
                  <a:pt x="2922867" y="3162300"/>
                </a:lnTo>
                <a:lnTo>
                  <a:pt x="2918879" y="3162300"/>
                </a:lnTo>
                <a:lnTo>
                  <a:pt x="2869120" y="3162300"/>
                </a:lnTo>
                <a:lnTo>
                  <a:pt x="2851200" y="3175000"/>
                </a:lnTo>
                <a:lnTo>
                  <a:pt x="2829979" y="3175000"/>
                </a:lnTo>
                <a:lnTo>
                  <a:pt x="2802483" y="3175000"/>
                </a:lnTo>
                <a:lnTo>
                  <a:pt x="2787497" y="3187700"/>
                </a:lnTo>
                <a:lnTo>
                  <a:pt x="2743327" y="3187700"/>
                </a:lnTo>
                <a:lnTo>
                  <a:pt x="2711843" y="3200400"/>
                </a:lnTo>
                <a:lnTo>
                  <a:pt x="2706370" y="3200400"/>
                </a:lnTo>
                <a:lnTo>
                  <a:pt x="2648140" y="3200400"/>
                </a:lnTo>
                <a:lnTo>
                  <a:pt x="2627858" y="3213100"/>
                </a:lnTo>
                <a:lnTo>
                  <a:pt x="2623883" y="3213100"/>
                </a:lnTo>
                <a:lnTo>
                  <a:pt x="2516746" y="3213100"/>
                </a:lnTo>
                <a:lnTo>
                  <a:pt x="2385364" y="3225800"/>
                </a:lnTo>
                <a:lnTo>
                  <a:pt x="2310333" y="3225800"/>
                </a:lnTo>
                <a:lnTo>
                  <a:pt x="2285822" y="3238500"/>
                </a:lnTo>
                <a:lnTo>
                  <a:pt x="2281847" y="3238500"/>
                </a:lnTo>
                <a:lnTo>
                  <a:pt x="1765236" y="3238500"/>
                </a:lnTo>
                <a:lnTo>
                  <a:pt x="1715465" y="3238500"/>
                </a:lnTo>
                <a:lnTo>
                  <a:pt x="1688592" y="3225800"/>
                </a:lnTo>
                <a:lnTo>
                  <a:pt x="1622526" y="3225800"/>
                </a:lnTo>
                <a:lnTo>
                  <a:pt x="1601000" y="3213100"/>
                </a:lnTo>
                <a:lnTo>
                  <a:pt x="1545259" y="3213100"/>
                </a:lnTo>
                <a:lnTo>
                  <a:pt x="1505813" y="3200400"/>
                </a:lnTo>
                <a:lnTo>
                  <a:pt x="1465630" y="3200400"/>
                </a:lnTo>
                <a:lnTo>
                  <a:pt x="1425435" y="3187700"/>
                </a:lnTo>
                <a:lnTo>
                  <a:pt x="1386001" y="3187700"/>
                </a:lnTo>
                <a:lnTo>
                  <a:pt x="1379347" y="3175000"/>
                </a:lnTo>
                <a:lnTo>
                  <a:pt x="1354150" y="3175000"/>
                </a:lnTo>
                <a:lnTo>
                  <a:pt x="1258595" y="3149600"/>
                </a:lnTo>
                <a:lnTo>
                  <a:pt x="1217472" y="3136900"/>
                </a:lnTo>
                <a:lnTo>
                  <a:pt x="1099324" y="3098800"/>
                </a:lnTo>
                <a:lnTo>
                  <a:pt x="1085392" y="3098800"/>
                </a:lnTo>
                <a:lnTo>
                  <a:pt x="1071460" y="3086100"/>
                </a:lnTo>
                <a:lnTo>
                  <a:pt x="1047635" y="3086100"/>
                </a:lnTo>
                <a:lnTo>
                  <a:pt x="1024178" y="3073400"/>
                </a:lnTo>
                <a:lnTo>
                  <a:pt x="1001471" y="3060700"/>
                </a:lnTo>
                <a:lnTo>
                  <a:pt x="979881" y="3060700"/>
                </a:lnTo>
                <a:lnTo>
                  <a:pt x="950023" y="3035300"/>
                </a:lnTo>
                <a:lnTo>
                  <a:pt x="935088" y="3035300"/>
                </a:lnTo>
                <a:lnTo>
                  <a:pt x="920165" y="3022600"/>
                </a:lnTo>
                <a:lnTo>
                  <a:pt x="836549" y="2971800"/>
                </a:lnTo>
                <a:lnTo>
                  <a:pt x="810920" y="2959100"/>
                </a:lnTo>
                <a:lnTo>
                  <a:pt x="762647" y="2933700"/>
                </a:lnTo>
                <a:lnTo>
                  <a:pt x="737006" y="2921000"/>
                </a:lnTo>
                <a:lnTo>
                  <a:pt x="733031" y="2921000"/>
                </a:lnTo>
                <a:lnTo>
                  <a:pt x="718781" y="2908300"/>
                </a:lnTo>
                <a:lnTo>
                  <a:pt x="705662" y="2895600"/>
                </a:lnTo>
                <a:lnTo>
                  <a:pt x="693280" y="2882900"/>
                </a:lnTo>
                <a:lnTo>
                  <a:pt x="652094" y="2857500"/>
                </a:lnTo>
                <a:lnTo>
                  <a:pt x="624039" y="2832100"/>
                </a:lnTo>
                <a:lnTo>
                  <a:pt x="596722" y="2806700"/>
                </a:lnTo>
                <a:lnTo>
                  <a:pt x="569785" y="2781300"/>
                </a:lnTo>
                <a:lnTo>
                  <a:pt x="558469" y="2768600"/>
                </a:lnTo>
                <a:lnTo>
                  <a:pt x="537311" y="2755900"/>
                </a:lnTo>
                <a:lnTo>
                  <a:pt x="525995" y="2743200"/>
                </a:lnTo>
                <a:lnTo>
                  <a:pt x="490156" y="2705100"/>
                </a:lnTo>
                <a:lnTo>
                  <a:pt x="480580" y="2692400"/>
                </a:lnTo>
                <a:lnTo>
                  <a:pt x="459917" y="2679700"/>
                </a:lnTo>
                <a:lnTo>
                  <a:pt x="450342" y="2667000"/>
                </a:lnTo>
                <a:lnTo>
                  <a:pt x="446366" y="2667000"/>
                </a:lnTo>
                <a:lnTo>
                  <a:pt x="444995" y="2667000"/>
                </a:lnTo>
                <a:lnTo>
                  <a:pt x="440385" y="2654300"/>
                </a:lnTo>
                <a:lnTo>
                  <a:pt x="435787" y="2654300"/>
                </a:lnTo>
                <a:lnTo>
                  <a:pt x="430441" y="2641600"/>
                </a:lnTo>
                <a:lnTo>
                  <a:pt x="406603" y="2616200"/>
                </a:lnTo>
                <a:lnTo>
                  <a:pt x="383159" y="2590800"/>
                </a:lnTo>
                <a:lnTo>
                  <a:pt x="360451" y="2552700"/>
                </a:lnTo>
                <a:lnTo>
                  <a:pt x="338861" y="2527300"/>
                </a:lnTo>
                <a:lnTo>
                  <a:pt x="324612" y="2514600"/>
                </a:lnTo>
                <a:lnTo>
                  <a:pt x="311492" y="2489200"/>
                </a:lnTo>
                <a:lnTo>
                  <a:pt x="299110" y="2463800"/>
                </a:lnTo>
                <a:lnTo>
                  <a:pt x="287096" y="2451100"/>
                </a:lnTo>
                <a:lnTo>
                  <a:pt x="271551" y="2413000"/>
                </a:lnTo>
                <a:lnTo>
                  <a:pt x="238950" y="2349500"/>
                </a:lnTo>
                <a:lnTo>
                  <a:pt x="223393" y="2324100"/>
                </a:lnTo>
                <a:lnTo>
                  <a:pt x="219417" y="2311400"/>
                </a:lnTo>
                <a:lnTo>
                  <a:pt x="216179" y="2286000"/>
                </a:lnTo>
                <a:lnTo>
                  <a:pt x="208470" y="2273300"/>
                </a:lnTo>
                <a:lnTo>
                  <a:pt x="199263" y="2247900"/>
                </a:lnTo>
                <a:lnTo>
                  <a:pt x="182651" y="2209800"/>
                </a:lnTo>
                <a:lnTo>
                  <a:pt x="166344" y="2159000"/>
                </a:lnTo>
                <a:lnTo>
                  <a:pt x="153162" y="2108200"/>
                </a:lnTo>
                <a:lnTo>
                  <a:pt x="146253" y="2082800"/>
                </a:lnTo>
                <a:lnTo>
                  <a:pt x="140093" y="2057400"/>
                </a:lnTo>
                <a:lnTo>
                  <a:pt x="135801" y="2044700"/>
                </a:lnTo>
                <a:lnTo>
                  <a:pt x="134493" y="2019300"/>
                </a:lnTo>
                <a:lnTo>
                  <a:pt x="131318" y="1993900"/>
                </a:lnTo>
                <a:lnTo>
                  <a:pt x="127406" y="1981200"/>
                </a:lnTo>
                <a:lnTo>
                  <a:pt x="123863" y="1955800"/>
                </a:lnTo>
                <a:lnTo>
                  <a:pt x="120929" y="1917700"/>
                </a:lnTo>
                <a:lnTo>
                  <a:pt x="118389" y="1879600"/>
                </a:lnTo>
                <a:lnTo>
                  <a:pt x="116573" y="1841500"/>
                </a:lnTo>
                <a:lnTo>
                  <a:pt x="115900" y="1803400"/>
                </a:lnTo>
                <a:lnTo>
                  <a:pt x="115963" y="1778000"/>
                </a:lnTo>
                <a:lnTo>
                  <a:pt x="116395" y="1739900"/>
                </a:lnTo>
                <a:lnTo>
                  <a:pt x="119875" y="1676400"/>
                </a:lnTo>
                <a:lnTo>
                  <a:pt x="127279" y="1625600"/>
                </a:lnTo>
                <a:lnTo>
                  <a:pt x="137299" y="1574800"/>
                </a:lnTo>
                <a:lnTo>
                  <a:pt x="149555" y="1536700"/>
                </a:lnTo>
                <a:lnTo>
                  <a:pt x="161391" y="1494129"/>
                </a:lnTo>
                <a:lnTo>
                  <a:pt x="169341" y="1473200"/>
                </a:lnTo>
                <a:lnTo>
                  <a:pt x="171792" y="1464513"/>
                </a:lnTo>
                <a:lnTo>
                  <a:pt x="173316" y="1460500"/>
                </a:lnTo>
                <a:lnTo>
                  <a:pt x="184073" y="1435100"/>
                </a:lnTo>
                <a:lnTo>
                  <a:pt x="195592" y="1409700"/>
                </a:lnTo>
                <a:lnTo>
                  <a:pt x="207467" y="1384300"/>
                </a:lnTo>
                <a:lnTo>
                  <a:pt x="214122" y="1371600"/>
                </a:lnTo>
                <a:lnTo>
                  <a:pt x="218084" y="1358646"/>
                </a:lnTo>
                <a:lnTo>
                  <a:pt x="226441" y="1346200"/>
                </a:lnTo>
                <a:lnTo>
                  <a:pt x="235343" y="1333500"/>
                </a:lnTo>
                <a:lnTo>
                  <a:pt x="243382" y="1315453"/>
                </a:lnTo>
                <a:lnTo>
                  <a:pt x="248970" y="1308100"/>
                </a:lnTo>
                <a:lnTo>
                  <a:pt x="256387" y="1290574"/>
                </a:lnTo>
                <a:lnTo>
                  <a:pt x="262394" y="1279753"/>
                </a:lnTo>
                <a:lnTo>
                  <a:pt x="271233" y="1270000"/>
                </a:lnTo>
                <a:lnTo>
                  <a:pt x="275005" y="1261935"/>
                </a:lnTo>
                <a:lnTo>
                  <a:pt x="279133" y="1257300"/>
                </a:lnTo>
                <a:lnTo>
                  <a:pt x="288785" y="1244600"/>
                </a:lnTo>
                <a:lnTo>
                  <a:pt x="295554" y="1228598"/>
                </a:lnTo>
                <a:lnTo>
                  <a:pt x="303530" y="1219200"/>
                </a:lnTo>
                <a:lnTo>
                  <a:pt x="315036" y="1206500"/>
                </a:lnTo>
                <a:lnTo>
                  <a:pt x="319011" y="1197991"/>
                </a:lnTo>
                <a:lnTo>
                  <a:pt x="322935" y="1193800"/>
                </a:lnTo>
                <a:lnTo>
                  <a:pt x="331266" y="1181100"/>
                </a:lnTo>
                <a:lnTo>
                  <a:pt x="335254" y="1181100"/>
                </a:lnTo>
                <a:lnTo>
                  <a:pt x="342836" y="1168400"/>
                </a:lnTo>
                <a:lnTo>
                  <a:pt x="346456" y="1168400"/>
                </a:lnTo>
                <a:lnTo>
                  <a:pt x="354787" y="1155700"/>
                </a:lnTo>
                <a:lnTo>
                  <a:pt x="370776" y="1143000"/>
                </a:lnTo>
                <a:lnTo>
                  <a:pt x="384149" y="1130300"/>
                </a:lnTo>
                <a:lnTo>
                  <a:pt x="392963" y="1112583"/>
                </a:lnTo>
                <a:lnTo>
                  <a:pt x="401878" y="1104900"/>
                </a:lnTo>
                <a:lnTo>
                  <a:pt x="409651" y="1093012"/>
                </a:lnTo>
                <a:lnTo>
                  <a:pt x="410527" y="1092200"/>
                </a:lnTo>
                <a:lnTo>
                  <a:pt x="424840" y="1079500"/>
                </a:lnTo>
                <a:lnTo>
                  <a:pt x="438404" y="1066800"/>
                </a:lnTo>
                <a:lnTo>
                  <a:pt x="451967" y="1041400"/>
                </a:lnTo>
                <a:lnTo>
                  <a:pt x="466267" y="1028700"/>
                </a:lnTo>
                <a:lnTo>
                  <a:pt x="485432" y="1003300"/>
                </a:lnTo>
                <a:lnTo>
                  <a:pt x="506082" y="990600"/>
                </a:lnTo>
                <a:lnTo>
                  <a:pt x="526745" y="965200"/>
                </a:lnTo>
                <a:lnTo>
                  <a:pt x="545896" y="952500"/>
                </a:lnTo>
                <a:lnTo>
                  <a:pt x="605624" y="901700"/>
                </a:lnTo>
                <a:lnTo>
                  <a:pt x="617626" y="889000"/>
                </a:lnTo>
                <a:lnTo>
                  <a:pt x="630008" y="876300"/>
                </a:lnTo>
                <a:lnTo>
                  <a:pt x="643140" y="863600"/>
                </a:lnTo>
                <a:lnTo>
                  <a:pt x="662736" y="850900"/>
                </a:lnTo>
                <a:lnTo>
                  <a:pt x="671944" y="838200"/>
                </a:lnTo>
                <a:lnTo>
                  <a:pt x="683260" y="838200"/>
                </a:lnTo>
                <a:lnTo>
                  <a:pt x="695210" y="825500"/>
                </a:lnTo>
                <a:lnTo>
                  <a:pt x="701179" y="825500"/>
                </a:lnTo>
                <a:lnTo>
                  <a:pt x="707148" y="812800"/>
                </a:lnTo>
                <a:lnTo>
                  <a:pt x="709142" y="812800"/>
                </a:lnTo>
                <a:lnTo>
                  <a:pt x="719099" y="812800"/>
                </a:lnTo>
                <a:lnTo>
                  <a:pt x="725068" y="800100"/>
                </a:lnTo>
                <a:lnTo>
                  <a:pt x="727062" y="800100"/>
                </a:lnTo>
                <a:lnTo>
                  <a:pt x="729043" y="795870"/>
                </a:lnTo>
                <a:lnTo>
                  <a:pt x="748957" y="774700"/>
                </a:lnTo>
                <a:lnTo>
                  <a:pt x="783551" y="762000"/>
                </a:lnTo>
                <a:lnTo>
                  <a:pt x="849744" y="711200"/>
                </a:lnTo>
                <a:lnTo>
                  <a:pt x="884326" y="685800"/>
                </a:lnTo>
                <a:lnTo>
                  <a:pt x="896277" y="685800"/>
                </a:lnTo>
                <a:lnTo>
                  <a:pt x="902246" y="673100"/>
                </a:lnTo>
                <a:lnTo>
                  <a:pt x="908215" y="673100"/>
                </a:lnTo>
                <a:lnTo>
                  <a:pt x="914196" y="660400"/>
                </a:lnTo>
                <a:lnTo>
                  <a:pt x="916178" y="660400"/>
                </a:lnTo>
                <a:lnTo>
                  <a:pt x="926134" y="660400"/>
                </a:lnTo>
                <a:lnTo>
                  <a:pt x="932103" y="647700"/>
                </a:lnTo>
                <a:lnTo>
                  <a:pt x="934097" y="647700"/>
                </a:lnTo>
                <a:lnTo>
                  <a:pt x="937133" y="645541"/>
                </a:lnTo>
                <a:lnTo>
                  <a:pt x="991336" y="622300"/>
                </a:lnTo>
                <a:lnTo>
                  <a:pt x="1020013" y="596900"/>
                </a:lnTo>
                <a:lnTo>
                  <a:pt x="1047572" y="584200"/>
                </a:lnTo>
                <a:lnTo>
                  <a:pt x="1065618" y="571500"/>
                </a:lnTo>
                <a:lnTo>
                  <a:pt x="1084402" y="558800"/>
                </a:lnTo>
                <a:lnTo>
                  <a:pt x="1104684" y="546100"/>
                </a:lnTo>
                <a:lnTo>
                  <a:pt x="1127201" y="533400"/>
                </a:lnTo>
                <a:lnTo>
                  <a:pt x="1131189" y="533400"/>
                </a:lnTo>
                <a:lnTo>
                  <a:pt x="1155700" y="520700"/>
                </a:lnTo>
                <a:lnTo>
                  <a:pt x="1206207" y="482600"/>
                </a:lnTo>
                <a:lnTo>
                  <a:pt x="1230718" y="469900"/>
                </a:lnTo>
                <a:lnTo>
                  <a:pt x="1243291" y="469900"/>
                </a:lnTo>
                <a:lnTo>
                  <a:pt x="1269911" y="457200"/>
                </a:lnTo>
                <a:lnTo>
                  <a:pt x="1282484" y="444500"/>
                </a:lnTo>
                <a:lnTo>
                  <a:pt x="1296784" y="444500"/>
                </a:lnTo>
                <a:lnTo>
                  <a:pt x="1323911" y="431800"/>
                </a:lnTo>
                <a:lnTo>
                  <a:pt x="1338224" y="419100"/>
                </a:lnTo>
                <a:lnTo>
                  <a:pt x="1433410" y="381000"/>
                </a:lnTo>
                <a:lnTo>
                  <a:pt x="1457477" y="362026"/>
                </a:lnTo>
                <a:lnTo>
                  <a:pt x="1473593" y="355600"/>
                </a:lnTo>
                <a:lnTo>
                  <a:pt x="1521282" y="333070"/>
                </a:lnTo>
                <a:lnTo>
                  <a:pt x="1527835" y="330200"/>
                </a:lnTo>
                <a:lnTo>
                  <a:pt x="1581099" y="304800"/>
                </a:lnTo>
                <a:lnTo>
                  <a:pt x="1605610" y="304800"/>
                </a:lnTo>
                <a:lnTo>
                  <a:pt x="1656118" y="279400"/>
                </a:lnTo>
                <a:lnTo>
                  <a:pt x="1680629" y="279400"/>
                </a:lnTo>
                <a:lnTo>
                  <a:pt x="1696186" y="266700"/>
                </a:lnTo>
                <a:lnTo>
                  <a:pt x="1728787" y="254000"/>
                </a:lnTo>
                <a:lnTo>
                  <a:pt x="1744332" y="254000"/>
                </a:lnTo>
                <a:lnTo>
                  <a:pt x="1811147" y="228600"/>
                </a:lnTo>
                <a:lnTo>
                  <a:pt x="1812023" y="228600"/>
                </a:lnTo>
                <a:lnTo>
                  <a:pt x="1859864" y="210642"/>
                </a:lnTo>
                <a:lnTo>
                  <a:pt x="1886140" y="201625"/>
                </a:lnTo>
                <a:lnTo>
                  <a:pt x="1931454" y="190500"/>
                </a:lnTo>
                <a:lnTo>
                  <a:pt x="1957349" y="190500"/>
                </a:lnTo>
                <a:lnTo>
                  <a:pt x="2034984" y="165100"/>
                </a:lnTo>
                <a:lnTo>
                  <a:pt x="2068334" y="165100"/>
                </a:lnTo>
                <a:lnTo>
                  <a:pt x="2081453" y="165100"/>
                </a:lnTo>
                <a:lnTo>
                  <a:pt x="2098687" y="152400"/>
                </a:lnTo>
                <a:lnTo>
                  <a:pt x="2154428" y="152400"/>
                </a:lnTo>
                <a:lnTo>
                  <a:pt x="2174341" y="152400"/>
                </a:lnTo>
                <a:lnTo>
                  <a:pt x="2200592" y="139700"/>
                </a:lnTo>
                <a:lnTo>
                  <a:pt x="2251608" y="139700"/>
                </a:lnTo>
                <a:lnTo>
                  <a:pt x="2277859" y="127000"/>
                </a:lnTo>
                <a:lnTo>
                  <a:pt x="2329624" y="127000"/>
                </a:lnTo>
                <a:lnTo>
                  <a:pt x="2369439" y="127000"/>
                </a:lnTo>
                <a:lnTo>
                  <a:pt x="2381440" y="114300"/>
                </a:lnTo>
                <a:lnTo>
                  <a:pt x="2404643" y="114300"/>
                </a:lnTo>
                <a:lnTo>
                  <a:pt x="2421191" y="114300"/>
                </a:lnTo>
                <a:lnTo>
                  <a:pt x="2463622" y="101600"/>
                </a:lnTo>
                <a:lnTo>
                  <a:pt x="2549969" y="101600"/>
                </a:lnTo>
                <a:lnTo>
                  <a:pt x="2592400" y="88900"/>
                </a:lnTo>
                <a:lnTo>
                  <a:pt x="2636189" y="88900"/>
                </a:lnTo>
                <a:lnTo>
                  <a:pt x="2640177" y="88900"/>
                </a:lnTo>
                <a:lnTo>
                  <a:pt x="2640431" y="76200"/>
                </a:lnTo>
                <a:lnTo>
                  <a:pt x="2642171" y="63500"/>
                </a:lnTo>
                <a:lnTo>
                  <a:pt x="2675636" y="63500"/>
                </a:lnTo>
                <a:lnTo>
                  <a:pt x="2687955" y="63500"/>
                </a:lnTo>
                <a:lnTo>
                  <a:pt x="2711843" y="50800"/>
                </a:lnTo>
                <a:lnTo>
                  <a:pt x="2717254" y="38100"/>
                </a:lnTo>
                <a:lnTo>
                  <a:pt x="2722295" y="38100"/>
                </a:lnTo>
                <a:lnTo>
                  <a:pt x="2728087" y="25400"/>
                </a:lnTo>
                <a:lnTo>
                  <a:pt x="2735732" y="25400"/>
                </a:lnTo>
                <a:lnTo>
                  <a:pt x="2731998" y="12700"/>
                </a:lnTo>
                <a:lnTo>
                  <a:pt x="2727769" y="12700"/>
                </a:lnTo>
                <a:lnTo>
                  <a:pt x="2711843" y="12700"/>
                </a:lnTo>
                <a:lnTo>
                  <a:pt x="2696908" y="0"/>
                </a:lnTo>
                <a:lnTo>
                  <a:pt x="2679001" y="0"/>
                </a:lnTo>
                <a:lnTo>
                  <a:pt x="2458402" y="0"/>
                </a:lnTo>
                <a:lnTo>
                  <a:pt x="2446451" y="0"/>
                </a:lnTo>
                <a:lnTo>
                  <a:pt x="2434501" y="7874"/>
                </a:lnTo>
                <a:lnTo>
                  <a:pt x="2419820" y="12700"/>
                </a:lnTo>
                <a:lnTo>
                  <a:pt x="2329624" y="12700"/>
                </a:lnTo>
                <a:lnTo>
                  <a:pt x="2317673" y="12700"/>
                </a:lnTo>
                <a:lnTo>
                  <a:pt x="2293785" y="25400"/>
                </a:lnTo>
                <a:lnTo>
                  <a:pt x="2183676" y="25400"/>
                </a:lnTo>
                <a:lnTo>
                  <a:pt x="2171725" y="25400"/>
                </a:lnTo>
                <a:lnTo>
                  <a:pt x="2130539" y="38100"/>
                </a:lnTo>
                <a:lnTo>
                  <a:pt x="2100059" y="38100"/>
                </a:lnTo>
                <a:lnTo>
                  <a:pt x="2088121" y="38100"/>
                </a:lnTo>
                <a:lnTo>
                  <a:pt x="2049538" y="50800"/>
                </a:lnTo>
                <a:lnTo>
                  <a:pt x="2042947" y="50800"/>
                </a:lnTo>
                <a:lnTo>
                  <a:pt x="1989201" y="50800"/>
                </a:lnTo>
                <a:lnTo>
                  <a:pt x="1971281" y="61696"/>
                </a:lnTo>
                <a:lnTo>
                  <a:pt x="1959343" y="63500"/>
                </a:lnTo>
                <a:lnTo>
                  <a:pt x="1947392" y="63500"/>
                </a:lnTo>
                <a:lnTo>
                  <a:pt x="1914550" y="76200"/>
                </a:lnTo>
                <a:lnTo>
                  <a:pt x="1893646" y="76200"/>
                </a:lnTo>
                <a:lnTo>
                  <a:pt x="1872742" y="84289"/>
                </a:lnTo>
                <a:lnTo>
                  <a:pt x="1848853" y="88900"/>
                </a:lnTo>
                <a:lnTo>
                  <a:pt x="1815998" y="101600"/>
                </a:lnTo>
                <a:lnTo>
                  <a:pt x="1561185" y="190500"/>
                </a:lnTo>
                <a:lnTo>
                  <a:pt x="1522361" y="203200"/>
                </a:lnTo>
                <a:lnTo>
                  <a:pt x="1498460" y="214934"/>
                </a:lnTo>
                <a:lnTo>
                  <a:pt x="1495488" y="215900"/>
                </a:lnTo>
                <a:lnTo>
                  <a:pt x="1492504" y="217855"/>
                </a:lnTo>
                <a:lnTo>
                  <a:pt x="1444726" y="241300"/>
                </a:lnTo>
                <a:lnTo>
                  <a:pt x="1405902" y="254000"/>
                </a:lnTo>
                <a:lnTo>
                  <a:pt x="1361795" y="266700"/>
                </a:lnTo>
                <a:lnTo>
                  <a:pt x="1318806" y="292100"/>
                </a:lnTo>
                <a:lnTo>
                  <a:pt x="1276565" y="317500"/>
                </a:lnTo>
                <a:lnTo>
                  <a:pt x="1234706" y="330200"/>
                </a:lnTo>
                <a:lnTo>
                  <a:pt x="1186421" y="355600"/>
                </a:lnTo>
                <a:lnTo>
                  <a:pt x="1161351" y="381000"/>
                </a:lnTo>
                <a:lnTo>
                  <a:pt x="1135164" y="393700"/>
                </a:lnTo>
                <a:lnTo>
                  <a:pt x="1027658" y="444500"/>
                </a:lnTo>
                <a:lnTo>
                  <a:pt x="993635" y="469900"/>
                </a:lnTo>
                <a:lnTo>
                  <a:pt x="958481" y="482600"/>
                </a:lnTo>
                <a:lnTo>
                  <a:pt x="924077" y="508000"/>
                </a:lnTo>
                <a:lnTo>
                  <a:pt x="892289" y="533400"/>
                </a:lnTo>
                <a:lnTo>
                  <a:pt x="888314" y="533400"/>
                </a:lnTo>
                <a:lnTo>
                  <a:pt x="869708" y="546100"/>
                </a:lnTo>
                <a:lnTo>
                  <a:pt x="849985" y="558800"/>
                </a:lnTo>
                <a:lnTo>
                  <a:pt x="829525" y="571500"/>
                </a:lnTo>
                <a:lnTo>
                  <a:pt x="808685" y="584200"/>
                </a:lnTo>
                <a:lnTo>
                  <a:pt x="785406" y="609600"/>
                </a:lnTo>
                <a:lnTo>
                  <a:pt x="740371" y="635000"/>
                </a:lnTo>
                <a:lnTo>
                  <a:pt x="717105" y="647700"/>
                </a:lnTo>
                <a:lnTo>
                  <a:pt x="696823" y="660400"/>
                </a:lnTo>
                <a:lnTo>
                  <a:pt x="657758" y="685800"/>
                </a:lnTo>
                <a:lnTo>
                  <a:pt x="637476" y="698500"/>
                </a:lnTo>
                <a:lnTo>
                  <a:pt x="633488" y="698500"/>
                </a:lnTo>
                <a:lnTo>
                  <a:pt x="633488" y="711200"/>
                </a:lnTo>
                <a:lnTo>
                  <a:pt x="629513" y="711200"/>
                </a:lnTo>
                <a:lnTo>
                  <a:pt x="569785" y="762000"/>
                </a:lnTo>
                <a:lnTo>
                  <a:pt x="565810" y="762000"/>
                </a:lnTo>
                <a:lnTo>
                  <a:pt x="553859" y="762000"/>
                </a:lnTo>
                <a:lnTo>
                  <a:pt x="547268" y="774700"/>
                </a:lnTo>
                <a:lnTo>
                  <a:pt x="532587" y="787400"/>
                </a:lnTo>
                <a:lnTo>
                  <a:pt x="525995" y="787400"/>
                </a:lnTo>
                <a:lnTo>
                  <a:pt x="511683" y="800100"/>
                </a:lnTo>
                <a:lnTo>
                  <a:pt x="484555" y="825500"/>
                </a:lnTo>
                <a:lnTo>
                  <a:pt x="470255" y="838200"/>
                </a:lnTo>
                <a:lnTo>
                  <a:pt x="454698" y="863600"/>
                </a:lnTo>
                <a:lnTo>
                  <a:pt x="422097" y="889000"/>
                </a:lnTo>
                <a:lnTo>
                  <a:pt x="391058" y="914400"/>
                </a:lnTo>
                <a:lnTo>
                  <a:pt x="375196" y="927100"/>
                </a:lnTo>
                <a:lnTo>
                  <a:pt x="360070" y="939800"/>
                </a:lnTo>
                <a:lnTo>
                  <a:pt x="346824" y="965200"/>
                </a:lnTo>
                <a:lnTo>
                  <a:pt x="332447" y="977900"/>
                </a:lnTo>
                <a:lnTo>
                  <a:pt x="318452" y="990600"/>
                </a:lnTo>
                <a:lnTo>
                  <a:pt x="303707" y="1016000"/>
                </a:lnTo>
                <a:lnTo>
                  <a:pt x="287096" y="1028700"/>
                </a:lnTo>
                <a:lnTo>
                  <a:pt x="279133" y="1028700"/>
                </a:lnTo>
                <a:lnTo>
                  <a:pt x="273786" y="1041400"/>
                </a:lnTo>
                <a:lnTo>
                  <a:pt x="270675" y="1041400"/>
                </a:lnTo>
                <a:lnTo>
                  <a:pt x="265976" y="1052169"/>
                </a:lnTo>
                <a:lnTo>
                  <a:pt x="264579" y="1054100"/>
                </a:lnTo>
                <a:lnTo>
                  <a:pt x="259232" y="1054100"/>
                </a:lnTo>
                <a:lnTo>
                  <a:pt x="240753" y="1079500"/>
                </a:lnTo>
                <a:lnTo>
                  <a:pt x="221907" y="1104900"/>
                </a:lnTo>
                <a:lnTo>
                  <a:pt x="203796" y="1117600"/>
                </a:lnTo>
                <a:lnTo>
                  <a:pt x="187566" y="1143000"/>
                </a:lnTo>
                <a:lnTo>
                  <a:pt x="166789" y="1181100"/>
                </a:lnTo>
                <a:lnTo>
                  <a:pt x="146748" y="1206500"/>
                </a:lnTo>
                <a:lnTo>
                  <a:pt x="128219" y="1244600"/>
                </a:lnTo>
                <a:lnTo>
                  <a:pt x="111912" y="1282700"/>
                </a:lnTo>
                <a:lnTo>
                  <a:pt x="98666" y="1308100"/>
                </a:lnTo>
                <a:lnTo>
                  <a:pt x="83540" y="1346200"/>
                </a:lnTo>
                <a:lnTo>
                  <a:pt x="67678" y="1384300"/>
                </a:lnTo>
                <a:lnTo>
                  <a:pt x="52197" y="1422400"/>
                </a:lnTo>
                <a:lnTo>
                  <a:pt x="43916" y="1435100"/>
                </a:lnTo>
                <a:lnTo>
                  <a:pt x="36766" y="1460500"/>
                </a:lnTo>
                <a:lnTo>
                  <a:pt x="30353" y="1485900"/>
                </a:lnTo>
                <a:lnTo>
                  <a:pt x="24320" y="1511300"/>
                </a:lnTo>
                <a:lnTo>
                  <a:pt x="20154" y="1524000"/>
                </a:lnTo>
                <a:lnTo>
                  <a:pt x="14859" y="1536700"/>
                </a:lnTo>
                <a:lnTo>
                  <a:pt x="10325" y="1549400"/>
                </a:lnTo>
                <a:lnTo>
                  <a:pt x="8394" y="1574800"/>
                </a:lnTo>
                <a:lnTo>
                  <a:pt x="6591" y="1612900"/>
                </a:lnTo>
                <a:lnTo>
                  <a:pt x="2921" y="1651000"/>
                </a:lnTo>
                <a:lnTo>
                  <a:pt x="0" y="1689100"/>
                </a:lnTo>
                <a:lnTo>
                  <a:pt x="431" y="1727200"/>
                </a:lnTo>
                <a:lnTo>
                  <a:pt x="431" y="1739900"/>
                </a:lnTo>
                <a:lnTo>
                  <a:pt x="2730" y="1765300"/>
                </a:lnTo>
                <a:lnTo>
                  <a:pt x="3911" y="1803400"/>
                </a:lnTo>
                <a:lnTo>
                  <a:pt x="4356" y="1841500"/>
                </a:lnTo>
                <a:lnTo>
                  <a:pt x="4406" y="1866900"/>
                </a:lnTo>
                <a:lnTo>
                  <a:pt x="7518" y="1905000"/>
                </a:lnTo>
                <a:lnTo>
                  <a:pt x="11379" y="1930400"/>
                </a:lnTo>
                <a:lnTo>
                  <a:pt x="16725" y="1968500"/>
                </a:lnTo>
                <a:lnTo>
                  <a:pt x="24320" y="1993900"/>
                </a:lnTo>
                <a:lnTo>
                  <a:pt x="24320" y="2006600"/>
                </a:lnTo>
                <a:lnTo>
                  <a:pt x="28054" y="2032000"/>
                </a:lnTo>
                <a:lnTo>
                  <a:pt x="33274" y="2057400"/>
                </a:lnTo>
                <a:lnTo>
                  <a:pt x="39992" y="2095500"/>
                </a:lnTo>
                <a:lnTo>
                  <a:pt x="48209" y="2120900"/>
                </a:lnTo>
                <a:lnTo>
                  <a:pt x="65074" y="2171700"/>
                </a:lnTo>
                <a:lnTo>
                  <a:pt x="81559" y="2222500"/>
                </a:lnTo>
                <a:lnTo>
                  <a:pt x="100279" y="2273300"/>
                </a:lnTo>
                <a:lnTo>
                  <a:pt x="123863" y="2324100"/>
                </a:lnTo>
                <a:lnTo>
                  <a:pt x="134556" y="2349500"/>
                </a:lnTo>
                <a:lnTo>
                  <a:pt x="152971" y="2387600"/>
                </a:lnTo>
                <a:lnTo>
                  <a:pt x="163677" y="2413000"/>
                </a:lnTo>
                <a:lnTo>
                  <a:pt x="247281" y="2552700"/>
                </a:lnTo>
                <a:lnTo>
                  <a:pt x="251269" y="2565400"/>
                </a:lnTo>
                <a:lnTo>
                  <a:pt x="263207" y="2578100"/>
                </a:lnTo>
                <a:lnTo>
                  <a:pt x="267195" y="2578100"/>
                </a:lnTo>
                <a:lnTo>
                  <a:pt x="271170" y="2590800"/>
                </a:lnTo>
                <a:lnTo>
                  <a:pt x="283248" y="2603500"/>
                </a:lnTo>
                <a:lnTo>
                  <a:pt x="296062" y="2628900"/>
                </a:lnTo>
                <a:lnTo>
                  <a:pt x="310362" y="2641600"/>
                </a:lnTo>
                <a:lnTo>
                  <a:pt x="326910" y="2654300"/>
                </a:lnTo>
                <a:lnTo>
                  <a:pt x="362750" y="2705100"/>
                </a:lnTo>
                <a:lnTo>
                  <a:pt x="387324" y="2730500"/>
                </a:lnTo>
                <a:lnTo>
                  <a:pt x="413016" y="2768600"/>
                </a:lnTo>
                <a:lnTo>
                  <a:pt x="439458" y="2794000"/>
                </a:lnTo>
                <a:lnTo>
                  <a:pt x="466267" y="2819400"/>
                </a:lnTo>
                <a:lnTo>
                  <a:pt x="502107" y="2857500"/>
                </a:lnTo>
                <a:lnTo>
                  <a:pt x="514045" y="2857500"/>
                </a:lnTo>
                <a:lnTo>
                  <a:pt x="531964" y="2882900"/>
                </a:lnTo>
                <a:lnTo>
                  <a:pt x="585711" y="2921000"/>
                </a:lnTo>
                <a:lnTo>
                  <a:pt x="622922" y="2946400"/>
                </a:lnTo>
                <a:lnTo>
                  <a:pt x="662355" y="2984500"/>
                </a:lnTo>
                <a:lnTo>
                  <a:pt x="703287" y="3009900"/>
                </a:lnTo>
                <a:lnTo>
                  <a:pt x="744969" y="3035300"/>
                </a:lnTo>
                <a:lnTo>
                  <a:pt x="907415" y="3136900"/>
                </a:lnTo>
                <a:lnTo>
                  <a:pt x="948029" y="3149600"/>
                </a:lnTo>
                <a:lnTo>
                  <a:pt x="957618" y="3162300"/>
                </a:lnTo>
                <a:lnTo>
                  <a:pt x="975906" y="3162300"/>
                </a:lnTo>
                <a:lnTo>
                  <a:pt x="987844" y="3162300"/>
                </a:lnTo>
                <a:lnTo>
                  <a:pt x="1002779" y="3175000"/>
                </a:lnTo>
                <a:lnTo>
                  <a:pt x="1032637" y="3187700"/>
                </a:lnTo>
                <a:lnTo>
                  <a:pt x="1047572" y="3200400"/>
                </a:lnTo>
                <a:lnTo>
                  <a:pt x="1068095" y="3200400"/>
                </a:lnTo>
                <a:lnTo>
                  <a:pt x="1073454" y="3200400"/>
                </a:lnTo>
                <a:lnTo>
                  <a:pt x="1086764" y="3213100"/>
                </a:lnTo>
                <a:lnTo>
                  <a:pt x="1107287" y="3213100"/>
                </a:lnTo>
                <a:lnTo>
                  <a:pt x="1114259" y="3213100"/>
                </a:lnTo>
                <a:lnTo>
                  <a:pt x="1130185" y="3219881"/>
                </a:lnTo>
                <a:lnTo>
                  <a:pt x="1137158" y="3225800"/>
                </a:lnTo>
                <a:lnTo>
                  <a:pt x="1144117" y="3225800"/>
                </a:lnTo>
                <a:lnTo>
                  <a:pt x="1159052" y="3225800"/>
                </a:lnTo>
                <a:lnTo>
                  <a:pt x="1209941" y="3251200"/>
                </a:lnTo>
                <a:lnTo>
                  <a:pt x="1314704" y="3276600"/>
                </a:lnTo>
                <a:lnTo>
                  <a:pt x="1370076" y="3289300"/>
                </a:lnTo>
                <a:lnTo>
                  <a:pt x="1378038" y="3289300"/>
                </a:lnTo>
                <a:lnTo>
                  <a:pt x="1396949" y="3289300"/>
                </a:lnTo>
                <a:lnTo>
                  <a:pt x="1423822" y="3302000"/>
                </a:lnTo>
                <a:lnTo>
                  <a:pt x="1477568" y="3314700"/>
                </a:lnTo>
                <a:lnTo>
                  <a:pt x="1506435" y="3314700"/>
                </a:lnTo>
                <a:lnTo>
                  <a:pt x="1519377" y="3314700"/>
                </a:lnTo>
                <a:lnTo>
                  <a:pt x="1540281" y="3327400"/>
                </a:lnTo>
                <a:lnTo>
                  <a:pt x="1569148" y="3327400"/>
                </a:lnTo>
                <a:lnTo>
                  <a:pt x="1665084" y="3327400"/>
                </a:lnTo>
                <a:lnTo>
                  <a:pt x="1728038" y="3340100"/>
                </a:lnTo>
                <a:lnTo>
                  <a:pt x="1736001" y="3340100"/>
                </a:lnTo>
                <a:lnTo>
                  <a:pt x="1783461" y="3340100"/>
                </a:lnTo>
                <a:lnTo>
                  <a:pt x="1805546" y="3352800"/>
                </a:lnTo>
                <a:lnTo>
                  <a:pt x="1877225" y="3352800"/>
                </a:lnTo>
                <a:lnTo>
                  <a:pt x="1890966" y="3340100"/>
                </a:lnTo>
                <a:lnTo>
                  <a:pt x="1903603" y="3340100"/>
                </a:lnTo>
                <a:lnTo>
                  <a:pt x="1935822" y="3352800"/>
                </a:lnTo>
                <a:lnTo>
                  <a:pt x="2006739" y="3352800"/>
                </a:lnTo>
                <a:lnTo>
                  <a:pt x="2059876" y="3352800"/>
                </a:lnTo>
                <a:lnTo>
                  <a:pt x="2302370" y="3352800"/>
                </a:lnTo>
                <a:lnTo>
                  <a:pt x="2325636" y="3340100"/>
                </a:lnTo>
                <a:lnTo>
                  <a:pt x="2383993" y="3340100"/>
                </a:lnTo>
                <a:lnTo>
                  <a:pt x="2449068" y="3340100"/>
                </a:lnTo>
                <a:lnTo>
                  <a:pt x="2453043" y="3327400"/>
                </a:lnTo>
                <a:lnTo>
                  <a:pt x="2461006" y="3340100"/>
                </a:lnTo>
                <a:lnTo>
                  <a:pt x="2527071" y="3340100"/>
                </a:lnTo>
                <a:lnTo>
                  <a:pt x="2536660" y="3327400"/>
                </a:lnTo>
                <a:lnTo>
                  <a:pt x="2551595" y="3340100"/>
                </a:lnTo>
                <a:lnTo>
                  <a:pt x="2566517" y="3327400"/>
                </a:lnTo>
                <a:lnTo>
                  <a:pt x="2660091" y="3327400"/>
                </a:lnTo>
                <a:lnTo>
                  <a:pt x="2707868" y="3314700"/>
                </a:lnTo>
                <a:lnTo>
                  <a:pt x="2756268" y="3314700"/>
                </a:lnTo>
                <a:lnTo>
                  <a:pt x="2806776" y="3302000"/>
                </a:lnTo>
                <a:lnTo>
                  <a:pt x="2831287" y="3302000"/>
                </a:lnTo>
                <a:lnTo>
                  <a:pt x="2902953" y="3289300"/>
                </a:lnTo>
                <a:lnTo>
                  <a:pt x="2914218" y="3276600"/>
                </a:lnTo>
                <a:lnTo>
                  <a:pt x="2996527" y="3276600"/>
                </a:lnTo>
                <a:lnTo>
                  <a:pt x="3032976" y="3263900"/>
                </a:lnTo>
                <a:lnTo>
                  <a:pt x="3071545" y="3251200"/>
                </a:lnTo>
                <a:lnTo>
                  <a:pt x="3101416" y="3251200"/>
                </a:lnTo>
                <a:lnTo>
                  <a:pt x="3111982" y="3238500"/>
                </a:lnTo>
                <a:lnTo>
                  <a:pt x="3163747" y="3238500"/>
                </a:lnTo>
                <a:lnTo>
                  <a:pt x="3193605" y="3225800"/>
                </a:lnTo>
                <a:lnTo>
                  <a:pt x="3223476" y="3225800"/>
                </a:lnTo>
                <a:lnTo>
                  <a:pt x="3253333" y="3213100"/>
                </a:lnTo>
                <a:lnTo>
                  <a:pt x="3261296" y="3213100"/>
                </a:lnTo>
                <a:lnTo>
                  <a:pt x="3276282" y="3200400"/>
                </a:lnTo>
                <a:lnTo>
                  <a:pt x="3281197" y="3200400"/>
                </a:lnTo>
                <a:lnTo>
                  <a:pt x="3291649" y="3200400"/>
                </a:lnTo>
                <a:lnTo>
                  <a:pt x="3307765" y="3187700"/>
                </a:lnTo>
                <a:lnTo>
                  <a:pt x="3311563" y="3187700"/>
                </a:lnTo>
                <a:lnTo>
                  <a:pt x="3368789" y="3187700"/>
                </a:lnTo>
                <a:lnTo>
                  <a:pt x="3512134" y="3136900"/>
                </a:lnTo>
                <a:lnTo>
                  <a:pt x="3555619" y="3124200"/>
                </a:lnTo>
                <a:lnTo>
                  <a:pt x="3597237" y="3098800"/>
                </a:lnTo>
                <a:lnTo>
                  <a:pt x="3679355" y="3073400"/>
                </a:lnTo>
                <a:lnTo>
                  <a:pt x="3700259" y="3073400"/>
                </a:lnTo>
                <a:lnTo>
                  <a:pt x="3721163" y="3060700"/>
                </a:lnTo>
                <a:lnTo>
                  <a:pt x="3742067" y="3060700"/>
                </a:lnTo>
                <a:lnTo>
                  <a:pt x="3762959" y="3048000"/>
                </a:lnTo>
                <a:lnTo>
                  <a:pt x="3775532" y="3035300"/>
                </a:lnTo>
                <a:lnTo>
                  <a:pt x="3782872" y="3035300"/>
                </a:lnTo>
                <a:lnTo>
                  <a:pt x="3802164" y="3035300"/>
                </a:lnTo>
                <a:lnTo>
                  <a:pt x="3814724" y="3022600"/>
                </a:lnTo>
                <a:lnTo>
                  <a:pt x="3822065" y="3022600"/>
                </a:lnTo>
                <a:lnTo>
                  <a:pt x="3825290" y="3019336"/>
                </a:lnTo>
                <a:lnTo>
                  <a:pt x="3855847" y="3009900"/>
                </a:lnTo>
                <a:lnTo>
                  <a:pt x="3895852" y="2984500"/>
                </a:lnTo>
                <a:lnTo>
                  <a:pt x="3935107" y="2971800"/>
                </a:lnTo>
                <a:lnTo>
                  <a:pt x="3973982" y="2946400"/>
                </a:lnTo>
                <a:lnTo>
                  <a:pt x="3991279" y="2946400"/>
                </a:lnTo>
                <a:lnTo>
                  <a:pt x="4024376" y="2921000"/>
                </a:lnTo>
                <a:lnTo>
                  <a:pt x="4041673" y="2921000"/>
                </a:lnTo>
                <a:lnTo>
                  <a:pt x="4076827" y="2895600"/>
                </a:lnTo>
                <a:lnTo>
                  <a:pt x="4110850" y="2882900"/>
                </a:lnTo>
                <a:lnTo>
                  <a:pt x="4127208" y="2870416"/>
                </a:lnTo>
                <a:lnTo>
                  <a:pt x="4127766" y="2870200"/>
                </a:lnTo>
                <a:lnTo>
                  <a:pt x="4145470" y="2856992"/>
                </a:lnTo>
                <a:lnTo>
                  <a:pt x="4177042" y="2844800"/>
                </a:lnTo>
                <a:lnTo>
                  <a:pt x="4194340" y="2844800"/>
                </a:lnTo>
                <a:lnTo>
                  <a:pt x="4227436" y="2819400"/>
                </a:lnTo>
                <a:lnTo>
                  <a:pt x="4244733" y="2819400"/>
                </a:lnTo>
                <a:lnTo>
                  <a:pt x="4340288" y="2768600"/>
                </a:lnTo>
                <a:lnTo>
                  <a:pt x="4360634" y="2755900"/>
                </a:lnTo>
                <a:lnTo>
                  <a:pt x="4380598" y="2743200"/>
                </a:lnTo>
                <a:lnTo>
                  <a:pt x="4401312" y="2730500"/>
                </a:lnTo>
                <a:lnTo>
                  <a:pt x="4423892" y="2717800"/>
                </a:lnTo>
                <a:lnTo>
                  <a:pt x="4437837" y="2717800"/>
                </a:lnTo>
                <a:lnTo>
                  <a:pt x="4445178" y="2705100"/>
                </a:lnTo>
                <a:lnTo>
                  <a:pt x="4451769" y="2705100"/>
                </a:lnTo>
                <a:lnTo>
                  <a:pt x="4452074" y="2705100"/>
                </a:lnTo>
                <a:lnTo>
                  <a:pt x="4452975" y="2703499"/>
                </a:lnTo>
                <a:lnTo>
                  <a:pt x="4461345" y="2692400"/>
                </a:lnTo>
                <a:lnTo>
                  <a:pt x="4465637" y="2692400"/>
                </a:lnTo>
                <a:lnTo>
                  <a:pt x="4467403" y="2688679"/>
                </a:lnTo>
                <a:lnTo>
                  <a:pt x="4482008" y="2679700"/>
                </a:lnTo>
                <a:lnTo>
                  <a:pt x="4482655" y="2678849"/>
                </a:lnTo>
                <a:lnTo>
                  <a:pt x="4501908" y="2667000"/>
                </a:lnTo>
                <a:lnTo>
                  <a:pt x="4508805" y="2657843"/>
                </a:lnTo>
                <a:lnTo>
                  <a:pt x="4563249" y="2628900"/>
                </a:lnTo>
                <a:lnTo>
                  <a:pt x="4583531" y="2603500"/>
                </a:lnTo>
                <a:lnTo>
                  <a:pt x="4593120" y="2597264"/>
                </a:lnTo>
                <a:lnTo>
                  <a:pt x="4603445" y="2590800"/>
                </a:lnTo>
                <a:lnTo>
                  <a:pt x="4632909" y="2571648"/>
                </a:lnTo>
                <a:lnTo>
                  <a:pt x="4642878" y="2565400"/>
                </a:lnTo>
                <a:lnTo>
                  <a:pt x="4669688" y="2540000"/>
                </a:lnTo>
                <a:lnTo>
                  <a:pt x="4676394" y="2533561"/>
                </a:lnTo>
                <a:lnTo>
                  <a:pt x="4689602" y="2527300"/>
                </a:lnTo>
                <a:lnTo>
                  <a:pt x="4709909" y="2507792"/>
                </a:lnTo>
                <a:lnTo>
                  <a:pt x="4721822" y="2501900"/>
                </a:lnTo>
                <a:lnTo>
                  <a:pt x="4746396" y="2476500"/>
                </a:lnTo>
                <a:lnTo>
                  <a:pt x="4762589" y="2454948"/>
                </a:lnTo>
                <a:lnTo>
                  <a:pt x="4766310" y="2451100"/>
                </a:lnTo>
                <a:lnTo>
                  <a:pt x="4794923" y="2425700"/>
                </a:lnTo>
                <a:lnTo>
                  <a:pt x="4822050" y="2400300"/>
                </a:lnTo>
                <a:lnTo>
                  <a:pt x="4849177" y="2362200"/>
                </a:lnTo>
                <a:lnTo>
                  <a:pt x="4877790" y="2336800"/>
                </a:lnTo>
                <a:lnTo>
                  <a:pt x="4885753" y="2324100"/>
                </a:lnTo>
                <a:lnTo>
                  <a:pt x="4889741" y="2324100"/>
                </a:lnTo>
                <a:lnTo>
                  <a:pt x="4895774" y="2311400"/>
                </a:lnTo>
                <a:lnTo>
                  <a:pt x="4902174" y="2298700"/>
                </a:lnTo>
                <a:lnTo>
                  <a:pt x="4909337" y="2286000"/>
                </a:lnTo>
                <a:lnTo>
                  <a:pt x="4917605" y="2286000"/>
                </a:lnTo>
                <a:lnTo>
                  <a:pt x="4940122" y="2260600"/>
                </a:lnTo>
                <a:lnTo>
                  <a:pt x="4960404" y="2235200"/>
                </a:lnTo>
                <a:lnTo>
                  <a:pt x="4979200" y="2197100"/>
                </a:lnTo>
                <a:lnTo>
                  <a:pt x="4997234" y="2171700"/>
                </a:lnTo>
                <a:lnTo>
                  <a:pt x="5010797" y="2146300"/>
                </a:lnTo>
                <a:lnTo>
                  <a:pt x="5022126" y="2133600"/>
                </a:lnTo>
                <a:lnTo>
                  <a:pt x="5031956" y="2108200"/>
                </a:lnTo>
                <a:lnTo>
                  <a:pt x="5041036" y="2082800"/>
                </a:lnTo>
                <a:lnTo>
                  <a:pt x="5051171" y="2057400"/>
                </a:lnTo>
                <a:lnTo>
                  <a:pt x="5059451" y="2019300"/>
                </a:lnTo>
                <a:lnTo>
                  <a:pt x="5068468" y="1993900"/>
                </a:lnTo>
                <a:lnTo>
                  <a:pt x="5080851" y="1981200"/>
                </a:lnTo>
                <a:lnTo>
                  <a:pt x="5084826" y="1968500"/>
                </a:lnTo>
                <a:lnTo>
                  <a:pt x="5090185" y="1917700"/>
                </a:lnTo>
                <a:lnTo>
                  <a:pt x="5099393" y="1841500"/>
                </a:lnTo>
                <a:lnTo>
                  <a:pt x="5104739" y="1803400"/>
                </a:lnTo>
                <a:lnTo>
                  <a:pt x="5108092" y="1765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33637" y="3044497"/>
            <a:ext cx="8052894" cy="382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8410">
              <a:lnSpc>
                <a:spcPts val="3754"/>
              </a:lnSpc>
            </a:pPr>
            <a:r>
              <a:rPr lang="es-ES" sz="3600" b="1" spc="225" dirty="0">
                <a:latin typeface="Microsoft Sans Serif"/>
                <a:cs typeface="Microsoft Sans Serif"/>
              </a:rPr>
              <a:t> </a:t>
            </a:r>
            <a:r>
              <a:rPr sz="4000" b="1" spc="225" dirty="0">
                <a:latin typeface="Microsoft Sans Serif"/>
                <a:cs typeface="Microsoft Sans Serif"/>
              </a:rPr>
              <a:t>3.000</a:t>
            </a:r>
            <a:r>
              <a:rPr sz="3600" b="1" spc="-15" dirty="0">
                <a:latin typeface="Microsoft Sans Serif"/>
                <a:cs typeface="Microsoft Sans Serif"/>
              </a:rPr>
              <a:t> </a:t>
            </a:r>
            <a:r>
              <a:rPr sz="3200" spc="55" dirty="0">
                <a:latin typeface="Microsoft Sans Serif"/>
                <a:cs typeface="Microsoft Sans Serif"/>
              </a:rPr>
              <a:t>euros</a:t>
            </a:r>
            <a:r>
              <a:rPr sz="3600" b="1" spc="-20" dirty="0">
                <a:latin typeface="Microsoft Sans Serif"/>
                <a:cs typeface="Microsoft Sans Serif"/>
              </a:rPr>
              <a:t> </a:t>
            </a:r>
            <a:r>
              <a:rPr sz="2800" spc="15" dirty="0">
                <a:latin typeface="Microsoft Sans Serif"/>
                <a:cs typeface="Microsoft Sans Serif"/>
              </a:rPr>
              <a:t>si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la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95" dirty="0">
                <a:latin typeface="Microsoft Sans Serif"/>
                <a:cs typeface="Microsoft Sans Serif"/>
              </a:rPr>
              <a:t>modalidad</a:t>
            </a:r>
            <a:endParaRPr sz="2800" dirty="0">
              <a:latin typeface="Microsoft Sans Serif"/>
              <a:cs typeface="Microsoft Sans Serif"/>
            </a:endParaRPr>
          </a:p>
          <a:p>
            <a:pPr marL="1248410" marR="1049020">
              <a:lnSpc>
                <a:spcPct val="115199"/>
              </a:lnSpc>
            </a:pPr>
            <a:r>
              <a:rPr sz="2800" spc="130" dirty="0">
                <a:latin typeface="Microsoft Sans Serif"/>
                <a:cs typeface="Microsoft Sans Serif"/>
              </a:rPr>
              <a:t>de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la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contratación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15" dirty="0">
                <a:latin typeface="Microsoft Sans Serif"/>
                <a:cs typeface="Microsoft Sans Serif"/>
              </a:rPr>
              <a:t>es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a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jornada </a:t>
            </a:r>
            <a:r>
              <a:rPr sz="2800" spc="-835" dirty="0">
                <a:latin typeface="Microsoft Sans Serif"/>
                <a:cs typeface="Microsoft Sans Serif"/>
              </a:rPr>
              <a:t> </a:t>
            </a:r>
            <a:r>
              <a:rPr sz="2800" spc="85" dirty="0">
                <a:latin typeface="Microsoft Sans Serif"/>
                <a:cs typeface="Microsoft Sans Serif"/>
              </a:rPr>
              <a:t>completa.</a:t>
            </a:r>
            <a:endParaRPr sz="2800" dirty="0">
              <a:latin typeface="Microsoft Sans Serif"/>
              <a:cs typeface="Microsoft Sans Serif"/>
            </a:endParaRPr>
          </a:p>
          <a:p>
            <a:pPr marL="1248410" marR="619125">
              <a:lnSpc>
                <a:spcPct val="115199"/>
              </a:lnSpc>
              <a:spcBef>
                <a:spcPts val="1525"/>
              </a:spcBef>
            </a:pPr>
            <a:r>
              <a:rPr lang="es-ES" sz="4000" b="1" spc="-70" dirty="0">
                <a:latin typeface="Microsoft Sans Serif"/>
                <a:cs typeface="Microsoft Sans Serif"/>
              </a:rPr>
              <a:t> </a:t>
            </a:r>
            <a:r>
              <a:rPr sz="4000" b="1" spc="-70" dirty="0">
                <a:latin typeface="Microsoft Sans Serif"/>
                <a:cs typeface="Microsoft Sans Serif"/>
              </a:rPr>
              <a:t>1.450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euros </a:t>
            </a:r>
            <a:r>
              <a:rPr sz="2800" spc="15" dirty="0">
                <a:latin typeface="Microsoft Sans Serif"/>
                <a:cs typeface="Microsoft Sans Serif"/>
              </a:rPr>
              <a:t>si </a:t>
            </a:r>
            <a:r>
              <a:rPr sz="2800" spc="-40" dirty="0">
                <a:latin typeface="Microsoft Sans Serif"/>
                <a:cs typeface="Microsoft Sans Serif"/>
              </a:rPr>
              <a:t>la </a:t>
            </a:r>
            <a:r>
              <a:rPr sz="2800" spc="95" dirty="0">
                <a:latin typeface="Microsoft Sans Serif"/>
                <a:cs typeface="Microsoft Sans Serif"/>
              </a:rPr>
              <a:t>modalidad </a:t>
            </a:r>
            <a:r>
              <a:rPr sz="2800" spc="130" dirty="0">
                <a:latin typeface="Microsoft Sans Serif"/>
                <a:cs typeface="Microsoft Sans Serif"/>
              </a:rPr>
              <a:t>de </a:t>
            </a:r>
            <a:r>
              <a:rPr sz="2800" spc="-40" dirty="0">
                <a:latin typeface="Microsoft Sans Serif"/>
                <a:cs typeface="Microsoft Sans Serif"/>
              </a:rPr>
              <a:t>la 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contratación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15" dirty="0">
                <a:latin typeface="Microsoft Sans Serif"/>
                <a:cs typeface="Microsoft Sans Serif"/>
              </a:rPr>
              <a:t>es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a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jornada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parcial, </a:t>
            </a:r>
            <a:r>
              <a:rPr sz="2800" spc="-835" dirty="0">
                <a:latin typeface="Microsoft Sans Serif"/>
                <a:cs typeface="Microsoft Sans Serif"/>
              </a:rPr>
              <a:t> </a:t>
            </a:r>
            <a:r>
              <a:rPr sz="2800" spc="85" dirty="0">
                <a:latin typeface="Microsoft Sans Serif"/>
                <a:cs typeface="Microsoft Sans Serif"/>
              </a:rPr>
              <a:t>siempre </a:t>
            </a:r>
            <a:r>
              <a:rPr sz="2800" spc="100" dirty="0">
                <a:latin typeface="Microsoft Sans Serif"/>
                <a:cs typeface="Microsoft Sans Serif"/>
              </a:rPr>
              <a:t>que </a:t>
            </a:r>
            <a:r>
              <a:rPr sz="2800" spc="-40" dirty="0">
                <a:latin typeface="Microsoft Sans Serif"/>
                <a:cs typeface="Microsoft Sans Serif"/>
              </a:rPr>
              <a:t>la </a:t>
            </a:r>
            <a:r>
              <a:rPr sz="2800" spc="70" dirty="0">
                <a:latin typeface="Microsoft Sans Serif"/>
                <a:cs typeface="Microsoft Sans Serif"/>
              </a:rPr>
              <a:t>misma </a:t>
            </a:r>
            <a:r>
              <a:rPr sz="2800" spc="-10" dirty="0">
                <a:latin typeface="Microsoft Sans Serif"/>
                <a:cs typeface="Microsoft Sans Serif"/>
              </a:rPr>
              <a:t>sea </a:t>
            </a:r>
            <a:r>
              <a:rPr sz="2800" spc="-5" dirty="0">
                <a:latin typeface="Microsoft Sans Serif"/>
                <a:cs typeface="Microsoft Sans Serif"/>
              </a:rPr>
              <a:t>igual </a:t>
            </a:r>
            <a:r>
              <a:rPr sz="2800" spc="110" dirty="0">
                <a:latin typeface="Microsoft Sans Serif"/>
                <a:cs typeface="Microsoft Sans Serif"/>
              </a:rPr>
              <a:t>o </a:t>
            </a:r>
            <a:r>
              <a:rPr sz="2800" spc="-835" dirty="0">
                <a:latin typeface="Microsoft Sans Serif"/>
                <a:cs typeface="Microsoft Sans Serif"/>
              </a:rPr>
              <a:t> </a:t>
            </a:r>
            <a:r>
              <a:rPr sz="2800" spc="75" dirty="0">
                <a:latin typeface="Microsoft Sans Serif"/>
                <a:cs typeface="Microsoft Sans Serif"/>
              </a:rPr>
              <a:t>superior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a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240" dirty="0">
                <a:latin typeface="Microsoft Sans Serif"/>
                <a:cs typeface="Microsoft Sans Serif"/>
              </a:rPr>
              <a:t>20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35" dirty="0">
                <a:latin typeface="Microsoft Sans Serif"/>
                <a:cs typeface="Microsoft Sans Serif"/>
              </a:rPr>
              <a:t>horas</a:t>
            </a:r>
            <a:r>
              <a:rPr sz="2800" spc="-10" dirty="0">
                <a:latin typeface="Microsoft Sans Serif"/>
                <a:cs typeface="Microsoft Sans Serif"/>
              </a:rPr>
              <a:t> semanales.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53339" y="6331126"/>
            <a:ext cx="3504565" cy="2486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b="1" spc="-70" dirty="0">
                <a:solidFill>
                  <a:srgbClr val="FF6262"/>
                </a:solidFill>
                <a:latin typeface="Arial"/>
                <a:cs typeface="Arial"/>
              </a:rPr>
              <a:t>La </a:t>
            </a:r>
            <a:r>
              <a:rPr sz="3400" b="1" spc="35" dirty="0">
                <a:solidFill>
                  <a:srgbClr val="FF6262"/>
                </a:solidFill>
                <a:latin typeface="Arial"/>
                <a:cs typeface="Arial"/>
              </a:rPr>
              <a:t>duración </a:t>
            </a:r>
            <a:r>
              <a:rPr sz="3400" b="1" spc="40" dirty="0">
                <a:solidFill>
                  <a:srgbClr val="FF6262"/>
                </a:solidFill>
                <a:latin typeface="Arial"/>
                <a:cs typeface="Arial"/>
              </a:rPr>
              <a:t> </a:t>
            </a:r>
            <a:r>
              <a:rPr sz="3400" b="1" spc="45" dirty="0">
                <a:solidFill>
                  <a:srgbClr val="FF6262"/>
                </a:solidFill>
                <a:latin typeface="Arial"/>
                <a:cs typeface="Arial"/>
              </a:rPr>
              <a:t>mínima </a:t>
            </a:r>
            <a:r>
              <a:rPr sz="3400" b="1" spc="65" dirty="0">
                <a:solidFill>
                  <a:srgbClr val="FF6262"/>
                </a:solidFill>
                <a:latin typeface="Arial"/>
                <a:cs typeface="Arial"/>
              </a:rPr>
              <a:t>del </a:t>
            </a:r>
            <a:r>
              <a:rPr sz="3400" b="1" spc="70" dirty="0">
                <a:solidFill>
                  <a:srgbClr val="FF6262"/>
                </a:solidFill>
                <a:latin typeface="Arial"/>
                <a:cs typeface="Arial"/>
              </a:rPr>
              <a:t> </a:t>
            </a:r>
            <a:r>
              <a:rPr sz="3400" b="1" spc="95" dirty="0">
                <a:solidFill>
                  <a:srgbClr val="FF6262"/>
                </a:solidFill>
                <a:latin typeface="Arial"/>
                <a:cs typeface="Arial"/>
              </a:rPr>
              <a:t>contrato</a:t>
            </a:r>
            <a:r>
              <a:rPr sz="3400" b="1" spc="-175" dirty="0">
                <a:solidFill>
                  <a:srgbClr val="FF6262"/>
                </a:solidFill>
                <a:latin typeface="Arial"/>
                <a:cs typeface="Arial"/>
              </a:rPr>
              <a:t> </a:t>
            </a:r>
            <a:r>
              <a:rPr sz="3400" b="1" spc="25" dirty="0">
                <a:solidFill>
                  <a:srgbClr val="FF6262"/>
                </a:solidFill>
                <a:latin typeface="Arial"/>
                <a:cs typeface="Arial"/>
              </a:rPr>
              <a:t>será</a:t>
            </a:r>
            <a:r>
              <a:rPr sz="3400" b="1" spc="-175" dirty="0">
                <a:solidFill>
                  <a:srgbClr val="FF6262"/>
                </a:solidFill>
                <a:latin typeface="Arial"/>
                <a:cs typeface="Arial"/>
              </a:rPr>
              <a:t> </a:t>
            </a:r>
            <a:r>
              <a:rPr sz="3400" b="1" spc="135" dirty="0">
                <a:solidFill>
                  <a:srgbClr val="FF6262"/>
                </a:solidFill>
                <a:latin typeface="Arial"/>
                <a:cs typeface="Arial"/>
              </a:rPr>
              <a:t>de </a:t>
            </a:r>
            <a:r>
              <a:rPr sz="3400" b="1" spc="-930" dirty="0">
                <a:solidFill>
                  <a:srgbClr val="FF6262"/>
                </a:solidFill>
                <a:latin typeface="Arial"/>
                <a:cs typeface="Arial"/>
              </a:rPr>
              <a:t> </a:t>
            </a:r>
            <a:r>
              <a:rPr sz="4000" b="1" spc="260" dirty="0">
                <a:solidFill>
                  <a:srgbClr val="FF6262"/>
                </a:solidFill>
                <a:latin typeface="Arial"/>
                <a:cs typeface="Arial"/>
              </a:rPr>
              <a:t>6</a:t>
            </a:r>
            <a:r>
              <a:rPr sz="4000" b="1" spc="-145" dirty="0">
                <a:solidFill>
                  <a:srgbClr val="FF6262"/>
                </a:solidFill>
                <a:latin typeface="Arial"/>
                <a:cs typeface="Arial"/>
              </a:rPr>
              <a:t> </a:t>
            </a:r>
            <a:r>
              <a:rPr sz="4000" b="1" spc="40" dirty="0">
                <a:solidFill>
                  <a:srgbClr val="FF6262"/>
                </a:solidFill>
                <a:latin typeface="Arial"/>
                <a:cs typeface="Arial"/>
              </a:rPr>
              <a:t>meses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612950" y="4941315"/>
            <a:ext cx="373380" cy="379730"/>
          </a:xfrm>
          <a:custGeom>
            <a:avLst/>
            <a:gdLst/>
            <a:ahLst/>
            <a:cxnLst/>
            <a:rect l="l" t="t" r="r" b="b"/>
            <a:pathLst>
              <a:path w="373380" h="379729">
                <a:moveTo>
                  <a:pt x="364159" y="200342"/>
                </a:moveTo>
                <a:lnTo>
                  <a:pt x="361467" y="169202"/>
                </a:lnTo>
                <a:lnTo>
                  <a:pt x="353695" y="139966"/>
                </a:lnTo>
                <a:lnTo>
                  <a:pt x="341249" y="112877"/>
                </a:lnTo>
                <a:lnTo>
                  <a:pt x="324535" y="88163"/>
                </a:lnTo>
                <a:lnTo>
                  <a:pt x="307390" y="108153"/>
                </a:lnTo>
                <a:lnTo>
                  <a:pt x="321297" y="128524"/>
                </a:lnTo>
                <a:lnTo>
                  <a:pt x="330669" y="150406"/>
                </a:lnTo>
                <a:lnTo>
                  <a:pt x="335965" y="174205"/>
                </a:lnTo>
                <a:lnTo>
                  <a:pt x="337642" y="200342"/>
                </a:lnTo>
                <a:lnTo>
                  <a:pt x="329717" y="248767"/>
                </a:lnTo>
                <a:lnTo>
                  <a:pt x="307657" y="290804"/>
                </a:lnTo>
                <a:lnTo>
                  <a:pt x="273989" y="323913"/>
                </a:lnTo>
                <a:lnTo>
                  <a:pt x="231279" y="345630"/>
                </a:lnTo>
                <a:lnTo>
                  <a:pt x="182079" y="353415"/>
                </a:lnTo>
                <a:lnTo>
                  <a:pt x="132867" y="345630"/>
                </a:lnTo>
                <a:lnTo>
                  <a:pt x="90157" y="323913"/>
                </a:lnTo>
                <a:lnTo>
                  <a:pt x="56502" y="290804"/>
                </a:lnTo>
                <a:lnTo>
                  <a:pt x="34442" y="248767"/>
                </a:lnTo>
                <a:lnTo>
                  <a:pt x="26517" y="200342"/>
                </a:lnTo>
                <a:lnTo>
                  <a:pt x="34442" y="151917"/>
                </a:lnTo>
                <a:lnTo>
                  <a:pt x="56502" y="109880"/>
                </a:lnTo>
                <a:lnTo>
                  <a:pt x="90157" y="76746"/>
                </a:lnTo>
                <a:lnTo>
                  <a:pt x="132867" y="55029"/>
                </a:lnTo>
                <a:lnTo>
                  <a:pt x="182079" y="47231"/>
                </a:lnTo>
                <a:lnTo>
                  <a:pt x="201371" y="48018"/>
                </a:lnTo>
                <a:lnTo>
                  <a:pt x="218897" y="50673"/>
                </a:lnTo>
                <a:lnTo>
                  <a:pt x="235496" y="55587"/>
                </a:lnTo>
                <a:lnTo>
                  <a:pt x="251968" y="63182"/>
                </a:lnTo>
                <a:lnTo>
                  <a:pt x="268262" y="42125"/>
                </a:lnTo>
                <a:lnTo>
                  <a:pt x="248272" y="32867"/>
                </a:lnTo>
                <a:lnTo>
                  <a:pt x="227317" y="26314"/>
                </a:lnTo>
                <a:lnTo>
                  <a:pt x="205295" y="22415"/>
                </a:lnTo>
                <a:lnTo>
                  <a:pt x="182079" y="21132"/>
                </a:lnTo>
                <a:lnTo>
                  <a:pt x="133743" y="27546"/>
                </a:lnTo>
                <a:lnTo>
                  <a:pt x="90271" y="45643"/>
                </a:lnTo>
                <a:lnTo>
                  <a:pt x="53403" y="73698"/>
                </a:lnTo>
                <a:lnTo>
                  <a:pt x="24904" y="109982"/>
                </a:lnTo>
                <a:lnTo>
                  <a:pt x="6515" y="152768"/>
                </a:lnTo>
                <a:lnTo>
                  <a:pt x="0" y="200342"/>
                </a:lnTo>
                <a:lnTo>
                  <a:pt x="6515" y="247916"/>
                </a:lnTo>
                <a:lnTo>
                  <a:pt x="24904" y="290715"/>
                </a:lnTo>
                <a:lnTo>
                  <a:pt x="53403" y="326999"/>
                </a:lnTo>
                <a:lnTo>
                  <a:pt x="90271" y="355053"/>
                </a:lnTo>
                <a:lnTo>
                  <a:pt x="133743" y="373138"/>
                </a:lnTo>
                <a:lnTo>
                  <a:pt x="182079" y="379564"/>
                </a:lnTo>
                <a:lnTo>
                  <a:pt x="230416" y="373138"/>
                </a:lnTo>
                <a:lnTo>
                  <a:pt x="273888" y="355053"/>
                </a:lnTo>
                <a:lnTo>
                  <a:pt x="310756" y="326999"/>
                </a:lnTo>
                <a:lnTo>
                  <a:pt x="339255" y="290715"/>
                </a:lnTo>
                <a:lnTo>
                  <a:pt x="357632" y="247916"/>
                </a:lnTo>
                <a:lnTo>
                  <a:pt x="364159" y="200342"/>
                </a:lnTo>
                <a:close/>
              </a:path>
              <a:path w="373380" h="379729">
                <a:moveTo>
                  <a:pt x="372795" y="4165"/>
                </a:moveTo>
                <a:lnTo>
                  <a:pt x="371767" y="2781"/>
                </a:lnTo>
                <a:lnTo>
                  <a:pt x="367614" y="558"/>
                </a:lnTo>
                <a:lnTo>
                  <a:pt x="363575" y="0"/>
                </a:lnTo>
                <a:lnTo>
                  <a:pt x="357543" y="0"/>
                </a:lnTo>
                <a:lnTo>
                  <a:pt x="311962" y="11252"/>
                </a:lnTo>
                <a:lnTo>
                  <a:pt x="274447" y="52832"/>
                </a:lnTo>
                <a:lnTo>
                  <a:pt x="246024" y="89471"/>
                </a:lnTo>
                <a:lnTo>
                  <a:pt x="216662" y="129946"/>
                </a:lnTo>
                <a:lnTo>
                  <a:pt x="186334" y="174244"/>
                </a:lnTo>
                <a:lnTo>
                  <a:pt x="155067" y="222364"/>
                </a:lnTo>
                <a:lnTo>
                  <a:pt x="152438" y="226060"/>
                </a:lnTo>
                <a:lnTo>
                  <a:pt x="149898" y="227914"/>
                </a:lnTo>
                <a:lnTo>
                  <a:pt x="147447" y="227914"/>
                </a:lnTo>
                <a:lnTo>
                  <a:pt x="127584" y="182702"/>
                </a:lnTo>
                <a:lnTo>
                  <a:pt x="122034" y="176771"/>
                </a:lnTo>
                <a:lnTo>
                  <a:pt x="114693" y="176771"/>
                </a:lnTo>
                <a:lnTo>
                  <a:pt x="108483" y="176771"/>
                </a:lnTo>
                <a:lnTo>
                  <a:pt x="101320" y="178993"/>
                </a:lnTo>
                <a:lnTo>
                  <a:pt x="73456" y="205955"/>
                </a:lnTo>
                <a:lnTo>
                  <a:pt x="74383" y="213360"/>
                </a:lnTo>
                <a:lnTo>
                  <a:pt x="88150" y="259321"/>
                </a:lnTo>
                <a:lnTo>
                  <a:pt x="105727" y="297637"/>
                </a:lnTo>
                <a:lnTo>
                  <a:pt x="121183" y="303517"/>
                </a:lnTo>
                <a:lnTo>
                  <a:pt x="134747" y="303517"/>
                </a:lnTo>
                <a:lnTo>
                  <a:pt x="188239" y="252831"/>
                </a:lnTo>
                <a:lnTo>
                  <a:pt x="215823" y="212737"/>
                </a:lnTo>
                <a:lnTo>
                  <a:pt x="244068" y="173240"/>
                </a:lnTo>
                <a:lnTo>
                  <a:pt x="272948" y="134327"/>
                </a:lnTo>
                <a:lnTo>
                  <a:pt x="302475" y="95999"/>
                </a:lnTo>
                <a:lnTo>
                  <a:pt x="332651" y="58267"/>
                </a:lnTo>
                <a:lnTo>
                  <a:pt x="363474" y="21120"/>
                </a:lnTo>
                <a:lnTo>
                  <a:pt x="369684" y="13525"/>
                </a:lnTo>
                <a:lnTo>
                  <a:pt x="372795" y="8432"/>
                </a:lnTo>
                <a:lnTo>
                  <a:pt x="372795" y="4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9504560" y="2345499"/>
            <a:ext cx="183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 b="1" spc="-76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36951" y="3708511"/>
            <a:ext cx="287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36951" y="6425932"/>
            <a:ext cx="318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30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0045" y="446882"/>
            <a:ext cx="5653788" cy="4573376"/>
          </a:xfrm>
          <a:custGeom>
            <a:avLst/>
            <a:gdLst/>
            <a:ahLst/>
            <a:cxnLst/>
            <a:rect l="l" t="t" r="r" b="b"/>
            <a:pathLst>
              <a:path w="6086475" h="5321300">
                <a:moveTo>
                  <a:pt x="6086475" y="25"/>
                </a:moveTo>
                <a:lnTo>
                  <a:pt x="5444299" y="25"/>
                </a:lnTo>
                <a:lnTo>
                  <a:pt x="5444299" y="3247987"/>
                </a:lnTo>
                <a:lnTo>
                  <a:pt x="5443956" y="3246348"/>
                </a:lnTo>
                <a:lnTo>
                  <a:pt x="5444299" y="3247987"/>
                </a:lnTo>
                <a:lnTo>
                  <a:pt x="5444299" y="25"/>
                </a:lnTo>
                <a:lnTo>
                  <a:pt x="5242928" y="25"/>
                </a:lnTo>
                <a:lnTo>
                  <a:pt x="5242928" y="2198065"/>
                </a:lnTo>
                <a:lnTo>
                  <a:pt x="5242674" y="2196719"/>
                </a:lnTo>
                <a:lnTo>
                  <a:pt x="5242928" y="2198065"/>
                </a:lnTo>
                <a:lnTo>
                  <a:pt x="5242928" y="25"/>
                </a:lnTo>
                <a:lnTo>
                  <a:pt x="5130927" y="25"/>
                </a:lnTo>
                <a:lnTo>
                  <a:pt x="5130927" y="3725265"/>
                </a:lnTo>
                <a:lnTo>
                  <a:pt x="5125453" y="3691864"/>
                </a:lnTo>
                <a:lnTo>
                  <a:pt x="5067274" y="3327463"/>
                </a:lnTo>
                <a:lnTo>
                  <a:pt x="5071008" y="3349917"/>
                </a:lnTo>
                <a:lnTo>
                  <a:pt x="5130927" y="3725265"/>
                </a:lnTo>
                <a:lnTo>
                  <a:pt x="5130927" y="25"/>
                </a:lnTo>
                <a:lnTo>
                  <a:pt x="5004613" y="25"/>
                </a:lnTo>
                <a:lnTo>
                  <a:pt x="5004613" y="2963049"/>
                </a:lnTo>
                <a:lnTo>
                  <a:pt x="4991074" y="2889923"/>
                </a:lnTo>
                <a:lnTo>
                  <a:pt x="5004613" y="2963049"/>
                </a:lnTo>
                <a:lnTo>
                  <a:pt x="5004613" y="25"/>
                </a:lnTo>
                <a:lnTo>
                  <a:pt x="4969700" y="25"/>
                </a:lnTo>
                <a:lnTo>
                  <a:pt x="4969700" y="2779509"/>
                </a:lnTo>
                <a:lnTo>
                  <a:pt x="4940935" y="2637358"/>
                </a:lnTo>
                <a:lnTo>
                  <a:pt x="4940935" y="4853660"/>
                </a:lnTo>
                <a:lnTo>
                  <a:pt x="4918354" y="4746637"/>
                </a:lnTo>
                <a:lnTo>
                  <a:pt x="4935563" y="4827321"/>
                </a:lnTo>
                <a:lnTo>
                  <a:pt x="4940935" y="4853660"/>
                </a:lnTo>
                <a:lnTo>
                  <a:pt x="4940935" y="2637358"/>
                </a:lnTo>
                <a:lnTo>
                  <a:pt x="4939449" y="2630005"/>
                </a:lnTo>
                <a:lnTo>
                  <a:pt x="4960175" y="2731617"/>
                </a:lnTo>
                <a:lnTo>
                  <a:pt x="4969700" y="2779509"/>
                </a:lnTo>
                <a:lnTo>
                  <a:pt x="4969700" y="25"/>
                </a:lnTo>
                <a:lnTo>
                  <a:pt x="4916094" y="25"/>
                </a:lnTo>
                <a:lnTo>
                  <a:pt x="4916094" y="2515463"/>
                </a:lnTo>
                <a:lnTo>
                  <a:pt x="4900384" y="2440902"/>
                </a:lnTo>
                <a:lnTo>
                  <a:pt x="4900384" y="4662335"/>
                </a:lnTo>
                <a:lnTo>
                  <a:pt x="4775149" y="4096283"/>
                </a:lnTo>
                <a:lnTo>
                  <a:pt x="4775149" y="5135600"/>
                </a:lnTo>
                <a:lnTo>
                  <a:pt x="4031754" y="940562"/>
                </a:lnTo>
                <a:lnTo>
                  <a:pt x="4041267" y="992327"/>
                </a:lnTo>
                <a:lnTo>
                  <a:pt x="4775149" y="5135600"/>
                </a:lnTo>
                <a:lnTo>
                  <a:pt x="4775149" y="4096283"/>
                </a:lnTo>
                <a:lnTo>
                  <a:pt x="4711408" y="3808158"/>
                </a:lnTo>
                <a:lnTo>
                  <a:pt x="4893627" y="4630636"/>
                </a:lnTo>
                <a:lnTo>
                  <a:pt x="4900384" y="4662335"/>
                </a:lnTo>
                <a:lnTo>
                  <a:pt x="4900384" y="2440902"/>
                </a:lnTo>
                <a:lnTo>
                  <a:pt x="4877384" y="2331732"/>
                </a:lnTo>
                <a:lnTo>
                  <a:pt x="4910645" y="2488730"/>
                </a:lnTo>
                <a:lnTo>
                  <a:pt x="4916094" y="2515463"/>
                </a:lnTo>
                <a:lnTo>
                  <a:pt x="4916094" y="25"/>
                </a:lnTo>
                <a:lnTo>
                  <a:pt x="4844529" y="25"/>
                </a:lnTo>
                <a:lnTo>
                  <a:pt x="4844529" y="2176640"/>
                </a:lnTo>
                <a:lnTo>
                  <a:pt x="4636706" y="1228725"/>
                </a:lnTo>
                <a:lnTo>
                  <a:pt x="4636706" y="3452266"/>
                </a:lnTo>
                <a:lnTo>
                  <a:pt x="4617199" y="3353295"/>
                </a:lnTo>
                <a:lnTo>
                  <a:pt x="4611497" y="3323259"/>
                </a:lnTo>
                <a:lnTo>
                  <a:pt x="4636706" y="3452266"/>
                </a:lnTo>
                <a:lnTo>
                  <a:pt x="4636706" y="1228725"/>
                </a:lnTo>
                <a:lnTo>
                  <a:pt x="4558411" y="871601"/>
                </a:lnTo>
                <a:lnTo>
                  <a:pt x="4552772" y="845070"/>
                </a:lnTo>
                <a:lnTo>
                  <a:pt x="4552772" y="2997835"/>
                </a:lnTo>
                <a:lnTo>
                  <a:pt x="4548759" y="2974721"/>
                </a:lnTo>
                <a:lnTo>
                  <a:pt x="4542612" y="2937370"/>
                </a:lnTo>
                <a:lnTo>
                  <a:pt x="4552772" y="2997835"/>
                </a:lnTo>
                <a:lnTo>
                  <a:pt x="4552772" y="845070"/>
                </a:lnTo>
                <a:lnTo>
                  <a:pt x="4545038" y="808672"/>
                </a:lnTo>
                <a:lnTo>
                  <a:pt x="4838662" y="2148916"/>
                </a:lnTo>
                <a:lnTo>
                  <a:pt x="4844529" y="2176640"/>
                </a:lnTo>
                <a:lnTo>
                  <a:pt x="4844529" y="25"/>
                </a:lnTo>
                <a:lnTo>
                  <a:pt x="4835614" y="25"/>
                </a:lnTo>
                <a:lnTo>
                  <a:pt x="4523575" y="25"/>
                </a:lnTo>
                <a:lnTo>
                  <a:pt x="4523575" y="2821698"/>
                </a:lnTo>
                <a:lnTo>
                  <a:pt x="4516107" y="2776270"/>
                </a:lnTo>
                <a:lnTo>
                  <a:pt x="4495190" y="2644457"/>
                </a:lnTo>
                <a:lnTo>
                  <a:pt x="4523575" y="2821698"/>
                </a:lnTo>
                <a:lnTo>
                  <a:pt x="4523575" y="25"/>
                </a:lnTo>
                <a:lnTo>
                  <a:pt x="4513250" y="25"/>
                </a:lnTo>
                <a:lnTo>
                  <a:pt x="4513250" y="659079"/>
                </a:lnTo>
                <a:lnTo>
                  <a:pt x="4483430" y="518668"/>
                </a:lnTo>
                <a:lnTo>
                  <a:pt x="4470844" y="457365"/>
                </a:lnTo>
                <a:lnTo>
                  <a:pt x="4513250" y="659079"/>
                </a:lnTo>
                <a:lnTo>
                  <a:pt x="4513250" y="25"/>
                </a:lnTo>
                <a:lnTo>
                  <a:pt x="4449254" y="25"/>
                </a:lnTo>
                <a:lnTo>
                  <a:pt x="4449254" y="352120"/>
                </a:lnTo>
                <a:lnTo>
                  <a:pt x="4436872" y="291782"/>
                </a:lnTo>
                <a:lnTo>
                  <a:pt x="4436872" y="2280412"/>
                </a:lnTo>
                <a:lnTo>
                  <a:pt x="4429747" y="2237524"/>
                </a:lnTo>
                <a:lnTo>
                  <a:pt x="4433494" y="2259253"/>
                </a:lnTo>
                <a:lnTo>
                  <a:pt x="4436872" y="2280412"/>
                </a:lnTo>
                <a:lnTo>
                  <a:pt x="4436872" y="291782"/>
                </a:lnTo>
                <a:lnTo>
                  <a:pt x="4430966" y="262991"/>
                </a:lnTo>
                <a:lnTo>
                  <a:pt x="4417873" y="196850"/>
                </a:lnTo>
                <a:lnTo>
                  <a:pt x="4449254" y="352120"/>
                </a:lnTo>
                <a:lnTo>
                  <a:pt x="4449254" y="25"/>
                </a:lnTo>
                <a:lnTo>
                  <a:pt x="4417250" y="25"/>
                </a:lnTo>
                <a:lnTo>
                  <a:pt x="4417250" y="2164791"/>
                </a:lnTo>
                <a:lnTo>
                  <a:pt x="4402607" y="2081161"/>
                </a:lnTo>
                <a:lnTo>
                  <a:pt x="4408297" y="2112632"/>
                </a:lnTo>
                <a:lnTo>
                  <a:pt x="4417250" y="2164791"/>
                </a:lnTo>
                <a:lnTo>
                  <a:pt x="4417250" y="25"/>
                </a:lnTo>
                <a:lnTo>
                  <a:pt x="4379874" y="25"/>
                </a:lnTo>
                <a:lnTo>
                  <a:pt x="4405668" y="135128"/>
                </a:lnTo>
                <a:lnTo>
                  <a:pt x="4399966" y="106235"/>
                </a:lnTo>
                <a:lnTo>
                  <a:pt x="4394174" y="75641"/>
                </a:lnTo>
                <a:lnTo>
                  <a:pt x="4394174" y="2034476"/>
                </a:lnTo>
                <a:lnTo>
                  <a:pt x="4385818" y="1989112"/>
                </a:lnTo>
                <a:lnTo>
                  <a:pt x="4389907" y="2010803"/>
                </a:lnTo>
                <a:lnTo>
                  <a:pt x="4394174" y="2034476"/>
                </a:lnTo>
                <a:lnTo>
                  <a:pt x="4394174" y="75641"/>
                </a:lnTo>
                <a:lnTo>
                  <a:pt x="4379861" y="0"/>
                </a:lnTo>
                <a:lnTo>
                  <a:pt x="4374477" y="0"/>
                </a:lnTo>
                <a:lnTo>
                  <a:pt x="4374477" y="1928914"/>
                </a:lnTo>
                <a:lnTo>
                  <a:pt x="4365295" y="1881276"/>
                </a:lnTo>
                <a:lnTo>
                  <a:pt x="4369930" y="1904758"/>
                </a:lnTo>
                <a:lnTo>
                  <a:pt x="4374477" y="1928914"/>
                </a:lnTo>
                <a:lnTo>
                  <a:pt x="4374477" y="0"/>
                </a:lnTo>
                <a:lnTo>
                  <a:pt x="4355160" y="0"/>
                </a:lnTo>
                <a:lnTo>
                  <a:pt x="4355160" y="1829790"/>
                </a:lnTo>
                <a:lnTo>
                  <a:pt x="4277487" y="1448625"/>
                </a:lnTo>
                <a:lnTo>
                  <a:pt x="4297324" y="1543723"/>
                </a:lnTo>
                <a:lnTo>
                  <a:pt x="4348048" y="1793671"/>
                </a:lnTo>
                <a:lnTo>
                  <a:pt x="4355160" y="1829790"/>
                </a:lnTo>
                <a:lnTo>
                  <a:pt x="4355160" y="0"/>
                </a:lnTo>
                <a:lnTo>
                  <a:pt x="4225341" y="0"/>
                </a:lnTo>
                <a:lnTo>
                  <a:pt x="4225341" y="1198613"/>
                </a:lnTo>
                <a:lnTo>
                  <a:pt x="4121620" y="709358"/>
                </a:lnTo>
                <a:lnTo>
                  <a:pt x="4172534" y="945388"/>
                </a:lnTo>
                <a:lnTo>
                  <a:pt x="4225341" y="1198613"/>
                </a:lnTo>
                <a:lnTo>
                  <a:pt x="4225341" y="0"/>
                </a:lnTo>
                <a:lnTo>
                  <a:pt x="3968623" y="0"/>
                </a:lnTo>
                <a:lnTo>
                  <a:pt x="3858971" y="25"/>
                </a:lnTo>
                <a:lnTo>
                  <a:pt x="3865270" y="34353"/>
                </a:lnTo>
                <a:lnTo>
                  <a:pt x="3858958" y="25"/>
                </a:lnTo>
                <a:lnTo>
                  <a:pt x="3552698" y="25"/>
                </a:lnTo>
                <a:lnTo>
                  <a:pt x="3552698" y="1449412"/>
                </a:lnTo>
                <a:lnTo>
                  <a:pt x="3515474" y="1253185"/>
                </a:lnTo>
                <a:lnTo>
                  <a:pt x="3519944" y="1275880"/>
                </a:lnTo>
                <a:lnTo>
                  <a:pt x="3552698" y="1449412"/>
                </a:lnTo>
                <a:lnTo>
                  <a:pt x="3552698" y="25"/>
                </a:lnTo>
                <a:lnTo>
                  <a:pt x="3495306" y="25"/>
                </a:lnTo>
                <a:lnTo>
                  <a:pt x="3495306" y="1150785"/>
                </a:lnTo>
                <a:lnTo>
                  <a:pt x="3445268" y="899604"/>
                </a:lnTo>
                <a:lnTo>
                  <a:pt x="3461689" y="979995"/>
                </a:lnTo>
                <a:lnTo>
                  <a:pt x="3495306" y="1150785"/>
                </a:lnTo>
                <a:lnTo>
                  <a:pt x="3495306" y="25"/>
                </a:lnTo>
                <a:lnTo>
                  <a:pt x="3406076" y="25"/>
                </a:lnTo>
                <a:lnTo>
                  <a:pt x="3406076" y="3293897"/>
                </a:lnTo>
                <a:lnTo>
                  <a:pt x="3347758" y="2998978"/>
                </a:lnTo>
                <a:lnTo>
                  <a:pt x="3335807" y="2936011"/>
                </a:lnTo>
                <a:lnTo>
                  <a:pt x="3406076" y="3293897"/>
                </a:lnTo>
                <a:lnTo>
                  <a:pt x="3406076" y="25"/>
                </a:lnTo>
                <a:lnTo>
                  <a:pt x="3261576" y="25"/>
                </a:lnTo>
                <a:lnTo>
                  <a:pt x="3106496" y="25"/>
                </a:lnTo>
                <a:lnTo>
                  <a:pt x="3106496" y="3818039"/>
                </a:lnTo>
                <a:lnTo>
                  <a:pt x="3081185" y="3699713"/>
                </a:lnTo>
                <a:lnTo>
                  <a:pt x="3060077" y="3597084"/>
                </a:lnTo>
                <a:lnTo>
                  <a:pt x="3106496" y="3818039"/>
                </a:lnTo>
                <a:lnTo>
                  <a:pt x="3106496" y="25"/>
                </a:lnTo>
                <a:lnTo>
                  <a:pt x="2986379" y="25"/>
                </a:lnTo>
                <a:lnTo>
                  <a:pt x="2986379" y="3238500"/>
                </a:lnTo>
                <a:lnTo>
                  <a:pt x="2946628" y="3045041"/>
                </a:lnTo>
                <a:lnTo>
                  <a:pt x="2926651" y="2943593"/>
                </a:lnTo>
                <a:lnTo>
                  <a:pt x="2986379" y="3238500"/>
                </a:lnTo>
                <a:lnTo>
                  <a:pt x="2986379" y="25"/>
                </a:lnTo>
                <a:lnTo>
                  <a:pt x="2779103" y="25"/>
                </a:lnTo>
                <a:lnTo>
                  <a:pt x="2604439" y="25"/>
                </a:lnTo>
                <a:lnTo>
                  <a:pt x="2604439" y="1307261"/>
                </a:lnTo>
                <a:lnTo>
                  <a:pt x="2508872" y="821867"/>
                </a:lnTo>
                <a:lnTo>
                  <a:pt x="2494381" y="745883"/>
                </a:lnTo>
                <a:lnTo>
                  <a:pt x="2604439" y="1307261"/>
                </a:lnTo>
                <a:lnTo>
                  <a:pt x="2604439" y="25"/>
                </a:lnTo>
                <a:lnTo>
                  <a:pt x="2479903" y="25"/>
                </a:lnTo>
                <a:lnTo>
                  <a:pt x="2479903" y="669937"/>
                </a:lnTo>
                <a:lnTo>
                  <a:pt x="2471343" y="625017"/>
                </a:lnTo>
                <a:lnTo>
                  <a:pt x="2471343" y="3409797"/>
                </a:lnTo>
                <a:lnTo>
                  <a:pt x="2457132" y="3326676"/>
                </a:lnTo>
                <a:lnTo>
                  <a:pt x="2461768" y="3352762"/>
                </a:lnTo>
                <a:lnTo>
                  <a:pt x="2471343" y="3409797"/>
                </a:lnTo>
                <a:lnTo>
                  <a:pt x="2471343" y="625017"/>
                </a:lnTo>
                <a:lnTo>
                  <a:pt x="2468549" y="610349"/>
                </a:lnTo>
                <a:lnTo>
                  <a:pt x="2455773" y="541070"/>
                </a:lnTo>
                <a:lnTo>
                  <a:pt x="2479903" y="669937"/>
                </a:lnTo>
                <a:lnTo>
                  <a:pt x="2479903" y="25"/>
                </a:lnTo>
                <a:lnTo>
                  <a:pt x="2444851" y="25"/>
                </a:lnTo>
                <a:lnTo>
                  <a:pt x="2444851" y="481749"/>
                </a:lnTo>
                <a:lnTo>
                  <a:pt x="2443823" y="476161"/>
                </a:lnTo>
                <a:lnTo>
                  <a:pt x="2443823" y="3251504"/>
                </a:lnTo>
                <a:lnTo>
                  <a:pt x="2430869" y="3179635"/>
                </a:lnTo>
                <a:lnTo>
                  <a:pt x="2435021" y="3201822"/>
                </a:lnTo>
                <a:lnTo>
                  <a:pt x="2443823" y="3251504"/>
                </a:lnTo>
                <a:lnTo>
                  <a:pt x="2443823" y="476161"/>
                </a:lnTo>
                <a:lnTo>
                  <a:pt x="2439327" y="451726"/>
                </a:lnTo>
                <a:lnTo>
                  <a:pt x="2430030" y="399186"/>
                </a:lnTo>
                <a:lnTo>
                  <a:pt x="2444851" y="481749"/>
                </a:lnTo>
                <a:lnTo>
                  <a:pt x="2444851" y="25"/>
                </a:lnTo>
                <a:lnTo>
                  <a:pt x="2419578" y="25"/>
                </a:lnTo>
                <a:lnTo>
                  <a:pt x="2419578" y="3119272"/>
                </a:lnTo>
                <a:lnTo>
                  <a:pt x="2377516" y="2901099"/>
                </a:lnTo>
                <a:lnTo>
                  <a:pt x="2408021" y="3057474"/>
                </a:lnTo>
                <a:lnTo>
                  <a:pt x="2419578" y="3119272"/>
                </a:lnTo>
                <a:lnTo>
                  <a:pt x="2419578" y="25"/>
                </a:lnTo>
                <a:lnTo>
                  <a:pt x="2416784" y="25"/>
                </a:lnTo>
                <a:lnTo>
                  <a:pt x="2416784" y="324192"/>
                </a:lnTo>
                <a:lnTo>
                  <a:pt x="2411742" y="295630"/>
                </a:lnTo>
                <a:lnTo>
                  <a:pt x="2394597" y="194081"/>
                </a:lnTo>
                <a:lnTo>
                  <a:pt x="2416784" y="324192"/>
                </a:lnTo>
                <a:lnTo>
                  <a:pt x="2416784" y="25"/>
                </a:lnTo>
                <a:lnTo>
                  <a:pt x="2364194" y="25"/>
                </a:lnTo>
                <a:lnTo>
                  <a:pt x="2345550" y="25"/>
                </a:lnTo>
                <a:lnTo>
                  <a:pt x="2345550" y="2737116"/>
                </a:lnTo>
                <a:lnTo>
                  <a:pt x="2283625" y="2429649"/>
                </a:lnTo>
                <a:lnTo>
                  <a:pt x="2335441" y="2685250"/>
                </a:lnTo>
                <a:lnTo>
                  <a:pt x="2345550" y="2737116"/>
                </a:lnTo>
                <a:lnTo>
                  <a:pt x="2345550" y="25"/>
                </a:lnTo>
                <a:lnTo>
                  <a:pt x="2270087" y="25"/>
                </a:lnTo>
                <a:lnTo>
                  <a:pt x="2270087" y="933742"/>
                </a:lnTo>
                <a:lnTo>
                  <a:pt x="2241245" y="793762"/>
                </a:lnTo>
                <a:lnTo>
                  <a:pt x="2233193" y="753008"/>
                </a:lnTo>
                <a:lnTo>
                  <a:pt x="2270087" y="933742"/>
                </a:lnTo>
                <a:lnTo>
                  <a:pt x="2270087" y="25"/>
                </a:lnTo>
                <a:lnTo>
                  <a:pt x="2084565" y="25"/>
                </a:lnTo>
                <a:lnTo>
                  <a:pt x="1776641" y="25"/>
                </a:lnTo>
                <a:lnTo>
                  <a:pt x="2216988" y="2100821"/>
                </a:lnTo>
                <a:lnTo>
                  <a:pt x="2228151" y="2155939"/>
                </a:lnTo>
                <a:lnTo>
                  <a:pt x="2006917" y="1099578"/>
                </a:lnTo>
                <a:lnTo>
                  <a:pt x="2006917" y="2707208"/>
                </a:lnTo>
                <a:lnTo>
                  <a:pt x="1985264" y="2601925"/>
                </a:lnTo>
                <a:lnTo>
                  <a:pt x="1939328" y="2371039"/>
                </a:lnTo>
                <a:lnTo>
                  <a:pt x="2006917" y="2707208"/>
                </a:lnTo>
                <a:lnTo>
                  <a:pt x="2006917" y="1099578"/>
                </a:lnTo>
                <a:lnTo>
                  <a:pt x="1920125" y="685152"/>
                </a:lnTo>
                <a:lnTo>
                  <a:pt x="1920125" y="2274544"/>
                </a:lnTo>
                <a:lnTo>
                  <a:pt x="1914982" y="2248649"/>
                </a:lnTo>
                <a:lnTo>
                  <a:pt x="1909826" y="2221153"/>
                </a:lnTo>
                <a:lnTo>
                  <a:pt x="1920125" y="2274544"/>
                </a:lnTo>
                <a:lnTo>
                  <a:pt x="1920125" y="685152"/>
                </a:lnTo>
                <a:lnTo>
                  <a:pt x="1891449" y="548233"/>
                </a:lnTo>
                <a:lnTo>
                  <a:pt x="1891449" y="3708908"/>
                </a:lnTo>
                <a:lnTo>
                  <a:pt x="1868436" y="3575126"/>
                </a:lnTo>
                <a:lnTo>
                  <a:pt x="1887334" y="3683939"/>
                </a:lnTo>
                <a:lnTo>
                  <a:pt x="1891449" y="3708908"/>
                </a:lnTo>
                <a:lnTo>
                  <a:pt x="1891449" y="548233"/>
                </a:lnTo>
                <a:lnTo>
                  <a:pt x="1848408" y="342709"/>
                </a:lnTo>
                <a:lnTo>
                  <a:pt x="1848408" y="3459759"/>
                </a:lnTo>
                <a:lnTo>
                  <a:pt x="1827796" y="3345167"/>
                </a:lnTo>
                <a:lnTo>
                  <a:pt x="1843684" y="3432518"/>
                </a:lnTo>
                <a:lnTo>
                  <a:pt x="1848408" y="3459759"/>
                </a:lnTo>
                <a:lnTo>
                  <a:pt x="1848408" y="342709"/>
                </a:lnTo>
                <a:lnTo>
                  <a:pt x="1811896" y="168376"/>
                </a:lnTo>
                <a:lnTo>
                  <a:pt x="1811896" y="3257715"/>
                </a:lnTo>
                <a:lnTo>
                  <a:pt x="1790534" y="3144088"/>
                </a:lnTo>
                <a:lnTo>
                  <a:pt x="1806333" y="3227108"/>
                </a:lnTo>
                <a:lnTo>
                  <a:pt x="1811896" y="3257715"/>
                </a:lnTo>
                <a:lnTo>
                  <a:pt x="1811896" y="168376"/>
                </a:lnTo>
                <a:lnTo>
                  <a:pt x="1776641" y="25"/>
                </a:lnTo>
                <a:lnTo>
                  <a:pt x="1771230" y="25"/>
                </a:lnTo>
                <a:lnTo>
                  <a:pt x="1771230" y="3042628"/>
                </a:lnTo>
                <a:lnTo>
                  <a:pt x="1748256" y="2925534"/>
                </a:lnTo>
                <a:lnTo>
                  <a:pt x="1709635" y="2738094"/>
                </a:lnTo>
                <a:lnTo>
                  <a:pt x="1651317" y="2467978"/>
                </a:lnTo>
                <a:lnTo>
                  <a:pt x="1657832" y="2497251"/>
                </a:lnTo>
                <a:lnTo>
                  <a:pt x="1709635" y="2738094"/>
                </a:lnTo>
                <a:lnTo>
                  <a:pt x="1748256" y="2925534"/>
                </a:lnTo>
                <a:lnTo>
                  <a:pt x="1766404" y="3017202"/>
                </a:lnTo>
                <a:lnTo>
                  <a:pt x="1771230" y="3042628"/>
                </a:lnTo>
                <a:lnTo>
                  <a:pt x="1771230" y="25"/>
                </a:lnTo>
                <a:lnTo>
                  <a:pt x="1584896" y="25"/>
                </a:lnTo>
                <a:lnTo>
                  <a:pt x="1584896" y="3494290"/>
                </a:lnTo>
                <a:lnTo>
                  <a:pt x="1570723" y="3378187"/>
                </a:lnTo>
                <a:lnTo>
                  <a:pt x="1575854" y="3418433"/>
                </a:lnTo>
                <a:lnTo>
                  <a:pt x="1584896" y="3494290"/>
                </a:lnTo>
                <a:lnTo>
                  <a:pt x="1584896" y="25"/>
                </a:lnTo>
                <a:lnTo>
                  <a:pt x="1558823" y="25"/>
                </a:lnTo>
                <a:lnTo>
                  <a:pt x="1558823" y="3284702"/>
                </a:lnTo>
                <a:lnTo>
                  <a:pt x="1547977" y="3202749"/>
                </a:lnTo>
                <a:lnTo>
                  <a:pt x="1553768" y="3244939"/>
                </a:lnTo>
                <a:lnTo>
                  <a:pt x="1558823" y="3284702"/>
                </a:lnTo>
                <a:lnTo>
                  <a:pt x="1558823" y="25"/>
                </a:lnTo>
                <a:lnTo>
                  <a:pt x="1535099" y="25"/>
                </a:lnTo>
                <a:lnTo>
                  <a:pt x="1535099" y="3108744"/>
                </a:lnTo>
                <a:lnTo>
                  <a:pt x="1522793" y="3021939"/>
                </a:lnTo>
                <a:lnTo>
                  <a:pt x="1529384" y="3067037"/>
                </a:lnTo>
                <a:lnTo>
                  <a:pt x="1535099" y="3108744"/>
                </a:lnTo>
                <a:lnTo>
                  <a:pt x="1535099" y="25"/>
                </a:lnTo>
                <a:lnTo>
                  <a:pt x="1509217" y="25"/>
                </a:lnTo>
                <a:lnTo>
                  <a:pt x="1509217" y="2928886"/>
                </a:lnTo>
                <a:lnTo>
                  <a:pt x="1497076" y="2847835"/>
                </a:lnTo>
                <a:lnTo>
                  <a:pt x="1502816" y="2884919"/>
                </a:lnTo>
                <a:lnTo>
                  <a:pt x="1509217" y="2928886"/>
                </a:lnTo>
                <a:lnTo>
                  <a:pt x="1509217" y="25"/>
                </a:lnTo>
                <a:lnTo>
                  <a:pt x="1499489" y="25"/>
                </a:lnTo>
                <a:lnTo>
                  <a:pt x="1499489" y="1783384"/>
                </a:lnTo>
                <a:lnTo>
                  <a:pt x="1480185" y="1696389"/>
                </a:lnTo>
                <a:lnTo>
                  <a:pt x="1477187" y="1682445"/>
                </a:lnTo>
                <a:lnTo>
                  <a:pt x="1477187" y="2719298"/>
                </a:lnTo>
                <a:lnTo>
                  <a:pt x="1458760" y="2602941"/>
                </a:lnTo>
                <a:lnTo>
                  <a:pt x="1466723" y="2651645"/>
                </a:lnTo>
                <a:lnTo>
                  <a:pt x="1477187" y="2719298"/>
                </a:lnTo>
                <a:lnTo>
                  <a:pt x="1477187" y="1682445"/>
                </a:lnTo>
                <a:lnTo>
                  <a:pt x="1448549" y="1549107"/>
                </a:lnTo>
                <a:lnTo>
                  <a:pt x="1499489" y="1783384"/>
                </a:lnTo>
                <a:lnTo>
                  <a:pt x="1499489" y="25"/>
                </a:lnTo>
                <a:lnTo>
                  <a:pt x="1494256" y="25"/>
                </a:lnTo>
                <a:lnTo>
                  <a:pt x="1439075" y="25"/>
                </a:lnTo>
                <a:lnTo>
                  <a:pt x="1439075" y="2482545"/>
                </a:lnTo>
                <a:lnTo>
                  <a:pt x="1420266" y="2369578"/>
                </a:lnTo>
                <a:lnTo>
                  <a:pt x="1427632" y="2412454"/>
                </a:lnTo>
                <a:lnTo>
                  <a:pt x="1439075" y="2482545"/>
                </a:lnTo>
                <a:lnTo>
                  <a:pt x="1439075" y="25"/>
                </a:lnTo>
                <a:lnTo>
                  <a:pt x="1431582" y="25"/>
                </a:lnTo>
                <a:lnTo>
                  <a:pt x="1431582" y="1470139"/>
                </a:lnTo>
                <a:lnTo>
                  <a:pt x="1425727" y="1442821"/>
                </a:lnTo>
                <a:lnTo>
                  <a:pt x="1409979" y="1366481"/>
                </a:lnTo>
                <a:lnTo>
                  <a:pt x="1431582" y="1470139"/>
                </a:lnTo>
                <a:lnTo>
                  <a:pt x="1431582" y="25"/>
                </a:lnTo>
                <a:lnTo>
                  <a:pt x="1393545" y="25"/>
                </a:lnTo>
                <a:lnTo>
                  <a:pt x="1393545" y="2214003"/>
                </a:lnTo>
                <a:lnTo>
                  <a:pt x="1367548" y="2065045"/>
                </a:lnTo>
                <a:lnTo>
                  <a:pt x="1377086" y="2118156"/>
                </a:lnTo>
                <a:lnTo>
                  <a:pt x="1393545" y="2214003"/>
                </a:lnTo>
                <a:lnTo>
                  <a:pt x="1393545" y="25"/>
                </a:lnTo>
                <a:lnTo>
                  <a:pt x="1388719" y="25"/>
                </a:lnTo>
                <a:lnTo>
                  <a:pt x="1388719" y="1263332"/>
                </a:lnTo>
                <a:lnTo>
                  <a:pt x="1384096" y="1240853"/>
                </a:lnTo>
                <a:lnTo>
                  <a:pt x="1374076" y="1190104"/>
                </a:lnTo>
                <a:lnTo>
                  <a:pt x="1388719" y="1263332"/>
                </a:lnTo>
                <a:lnTo>
                  <a:pt x="1388719" y="25"/>
                </a:lnTo>
                <a:lnTo>
                  <a:pt x="1359395" y="25"/>
                </a:lnTo>
                <a:lnTo>
                  <a:pt x="1359395" y="1115695"/>
                </a:lnTo>
                <a:lnTo>
                  <a:pt x="1354429" y="1090460"/>
                </a:lnTo>
                <a:lnTo>
                  <a:pt x="1352689" y="1081214"/>
                </a:lnTo>
                <a:lnTo>
                  <a:pt x="1352689" y="3889667"/>
                </a:lnTo>
                <a:lnTo>
                  <a:pt x="1348320" y="3860927"/>
                </a:lnTo>
                <a:lnTo>
                  <a:pt x="1336484" y="3778694"/>
                </a:lnTo>
                <a:lnTo>
                  <a:pt x="1352689" y="3889667"/>
                </a:lnTo>
                <a:lnTo>
                  <a:pt x="1352689" y="1081214"/>
                </a:lnTo>
                <a:lnTo>
                  <a:pt x="1347711" y="1054747"/>
                </a:lnTo>
                <a:lnTo>
                  <a:pt x="1359395" y="1115695"/>
                </a:lnTo>
                <a:lnTo>
                  <a:pt x="1359395" y="25"/>
                </a:lnTo>
                <a:lnTo>
                  <a:pt x="1344434" y="25"/>
                </a:lnTo>
                <a:lnTo>
                  <a:pt x="1344434" y="1936330"/>
                </a:lnTo>
                <a:lnTo>
                  <a:pt x="1321752" y="1811972"/>
                </a:lnTo>
                <a:lnTo>
                  <a:pt x="1321752" y="3676319"/>
                </a:lnTo>
                <a:lnTo>
                  <a:pt x="1318425" y="3653129"/>
                </a:lnTo>
                <a:lnTo>
                  <a:pt x="1311160" y="3599637"/>
                </a:lnTo>
                <a:lnTo>
                  <a:pt x="1321752" y="3676319"/>
                </a:lnTo>
                <a:lnTo>
                  <a:pt x="1321752" y="1811972"/>
                </a:lnTo>
                <a:lnTo>
                  <a:pt x="1309128" y="1742757"/>
                </a:lnTo>
                <a:lnTo>
                  <a:pt x="1322933" y="1816519"/>
                </a:lnTo>
                <a:lnTo>
                  <a:pt x="1344434" y="1936330"/>
                </a:lnTo>
                <a:lnTo>
                  <a:pt x="1344434" y="25"/>
                </a:lnTo>
                <a:lnTo>
                  <a:pt x="1331163" y="25"/>
                </a:lnTo>
                <a:lnTo>
                  <a:pt x="1331163" y="966724"/>
                </a:lnTo>
                <a:lnTo>
                  <a:pt x="1321930" y="917562"/>
                </a:lnTo>
                <a:lnTo>
                  <a:pt x="1315897" y="883335"/>
                </a:lnTo>
                <a:lnTo>
                  <a:pt x="1331163" y="966724"/>
                </a:lnTo>
                <a:lnTo>
                  <a:pt x="1331163" y="25"/>
                </a:lnTo>
                <a:lnTo>
                  <a:pt x="1301661" y="25"/>
                </a:lnTo>
                <a:lnTo>
                  <a:pt x="1301661" y="3529634"/>
                </a:lnTo>
                <a:lnTo>
                  <a:pt x="1298041" y="3502850"/>
                </a:lnTo>
                <a:lnTo>
                  <a:pt x="1291653" y="3452901"/>
                </a:lnTo>
                <a:lnTo>
                  <a:pt x="1301661" y="3529634"/>
                </a:lnTo>
                <a:lnTo>
                  <a:pt x="1301661" y="25"/>
                </a:lnTo>
                <a:lnTo>
                  <a:pt x="1282649" y="25"/>
                </a:lnTo>
                <a:lnTo>
                  <a:pt x="1282649" y="3382391"/>
                </a:lnTo>
                <a:lnTo>
                  <a:pt x="1279486" y="3357562"/>
                </a:lnTo>
                <a:lnTo>
                  <a:pt x="1274064" y="3312058"/>
                </a:lnTo>
                <a:lnTo>
                  <a:pt x="1282649" y="3382391"/>
                </a:lnTo>
                <a:lnTo>
                  <a:pt x="1282649" y="25"/>
                </a:lnTo>
                <a:lnTo>
                  <a:pt x="1272717" y="25"/>
                </a:lnTo>
                <a:lnTo>
                  <a:pt x="1272717" y="1548041"/>
                </a:lnTo>
                <a:lnTo>
                  <a:pt x="1265504" y="1510106"/>
                </a:lnTo>
                <a:lnTo>
                  <a:pt x="1265504" y="3239986"/>
                </a:lnTo>
                <a:lnTo>
                  <a:pt x="1262824" y="3217430"/>
                </a:lnTo>
                <a:lnTo>
                  <a:pt x="1252791" y="3126981"/>
                </a:lnTo>
                <a:lnTo>
                  <a:pt x="1265504" y="3239986"/>
                </a:lnTo>
                <a:lnTo>
                  <a:pt x="1265504" y="1510106"/>
                </a:lnTo>
                <a:lnTo>
                  <a:pt x="1224826" y="1296187"/>
                </a:lnTo>
                <a:lnTo>
                  <a:pt x="1245806" y="1404061"/>
                </a:lnTo>
                <a:lnTo>
                  <a:pt x="1272717" y="1548041"/>
                </a:lnTo>
                <a:lnTo>
                  <a:pt x="1272717" y="25"/>
                </a:lnTo>
                <a:lnTo>
                  <a:pt x="1181493" y="25"/>
                </a:lnTo>
                <a:lnTo>
                  <a:pt x="1181493" y="1073340"/>
                </a:lnTo>
                <a:lnTo>
                  <a:pt x="1097114" y="647344"/>
                </a:lnTo>
                <a:lnTo>
                  <a:pt x="1142758" y="874115"/>
                </a:lnTo>
                <a:lnTo>
                  <a:pt x="1181493" y="1073340"/>
                </a:lnTo>
                <a:lnTo>
                  <a:pt x="1181493" y="25"/>
                </a:lnTo>
                <a:lnTo>
                  <a:pt x="1160399" y="25"/>
                </a:lnTo>
                <a:lnTo>
                  <a:pt x="966851" y="25"/>
                </a:lnTo>
                <a:lnTo>
                  <a:pt x="872096" y="25"/>
                </a:lnTo>
                <a:lnTo>
                  <a:pt x="872096" y="1469199"/>
                </a:lnTo>
                <a:lnTo>
                  <a:pt x="836574" y="1259217"/>
                </a:lnTo>
                <a:lnTo>
                  <a:pt x="841121" y="1285024"/>
                </a:lnTo>
                <a:lnTo>
                  <a:pt x="872096" y="1469199"/>
                </a:lnTo>
                <a:lnTo>
                  <a:pt x="872096" y="25"/>
                </a:lnTo>
                <a:lnTo>
                  <a:pt x="814197" y="25"/>
                </a:lnTo>
                <a:lnTo>
                  <a:pt x="814197" y="1132065"/>
                </a:lnTo>
                <a:lnTo>
                  <a:pt x="792226" y="1008367"/>
                </a:lnTo>
                <a:lnTo>
                  <a:pt x="796721" y="1032700"/>
                </a:lnTo>
                <a:lnTo>
                  <a:pt x="814197" y="1132065"/>
                </a:lnTo>
                <a:lnTo>
                  <a:pt x="814197" y="25"/>
                </a:lnTo>
                <a:lnTo>
                  <a:pt x="763422" y="25"/>
                </a:lnTo>
                <a:lnTo>
                  <a:pt x="763422" y="851979"/>
                </a:lnTo>
                <a:lnTo>
                  <a:pt x="735088" y="699236"/>
                </a:lnTo>
                <a:lnTo>
                  <a:pt x="740308" y="726427"/>
                </a:lnTo>
                <a:lnTo>
                  <a:pt x="763422" y="851979"/>
                </a:lnTo>
                <a:lnTo>
                  <a:pt x="763422" y="25"/>
                </a:lnTo>
                <a:lnTo>
                  <a:pt x="713130" y="25"/>
                </a:lnTo>
                <a:lnTo>
                  <a:pt x="713130" y="584733"/>
                </a:lnTo>
                <a:lnTo>
                  <a:pt x="670560" y="364655"/>
                </a:lnTo>
                <a:lnTo>
                  <a:pt x="680948" y="416864"/>
                </a:lnTo>
                <a:lnTo>
                  <a:pt x="713130" y="584733"/>
                </a:lnTo>
                <a:lnTo>
                  <a:pt x="713130" y="25"/>
                </a:lnTo>
                <a:lnTo>
                  <a:pt x="598093" y="25"/>
                </a:lnTo>
                <a:lnTo>
                  <a:pt x="322757" y="25"/>
                </a:lnTo>
                <a:lnTo>
                  <a:pt x="322757" y="3652088"/>
                </a:lnTo>
                <a:lnTo>
                  <a:pt x="255803" y="3340062"/>
                </a:lnTo>
                <a:lnTo>
                  <a:pt x="267792" y="3395294"/>
                </a:lnTo>
                <a:lnTo>
                  <a:pt x="275894" y="3432860"/>
                </a:lnTo>
                <a:lnTo>
                  <a:pt x="290957" y="3502850"/>
                </a:lnTo>
                <a:lnTo>
                  <a:pt x="302171" y="3555225"/>
                </a:lnTo>
                <a:lnTo>
                  <a:pt x="313131" y="3606685"/>
                </a:lnTo>
                <a:lnTo>
                  <a:pt x="322757" y="3652088"/>
                </a:lnTo>
                <a:lnTo>
                  <a:pt x="322757" y="25"/>
                </a:lnTo>
                <a:lnTo>
                  <a:pt x="156146" y="25"/>
                </a:lnTo>
                <a:lnTo>
                  <a:pt x="0" y="25"/>
                </a:lnTo>
                <a:lnTo>
                  <a:pt x="0" y="4076776"/>
                </a:lnTo>
                <a:lnTo>
                  <a:pt x="322986" y="4076776"/>
                </a:lnTo>
                <a:lnTo>
                  <a:pt x="308178" y="4003116"/>
                </a:lnTo>
                <a:lnTo>
                  <a:pt x="294081" y="3931323"/>
                </a:lnTo>
                <a:lnTo>
                  <a:pt x="322986" y="4076776"/>
                </a:lnTo>
                <a:lnTo>
                  <a:pt x="411022" y="4076776"/>
                </a:lnTo>
                <a:lnTo>
                  <a:pt x="324624" y="3660902"/>
                </a:lnTo>
                <a:lnTo>
                  <a:pt x="334365" y="3706990"/>
                </a:lnTo>
                <a:lnTo>
                  <a:pt x="344639" y="3755872"/>
                </a:lnTo>
                <a:lnTo>
                  <a:pt x="354711" y="3803954"/>
                </a:lnTo>
                <a:lnTo>
                  <a:pt x="364566" y="3851237"/>
                </a:lnTo>
                <a:lnTo>
                  <a:pt x="374230" y="3897769"/>
                </a:lnTo>
                <a:lnTo>
                  <a:pt x="383692" y="3943566"/>
                </a:lnTo>
                <a:lnTo>
                  <a:pt x="392988" y="3988651"/>
                </a:lnTo>
                <a:lnTo>
                  <a:pt x="402094" y="4033050"/>
                </a:lnTo>
                <a:lnTo>
                  <a:pt x="411022" y="4076776"/>
                </a:lnTo>
                <a:lnTo>
                  <a:pt x="944143" y="4076776"/>
                </a:lnTo>
                <a:lnTo>
                  <a:pt x="1381175" y="4076776"/>
                </a:lnTo>
                <a:lnTo>
                  <a:pt x="1703870" y="4076776"/>
                </a:lnTo>
                <a:lnTo>
                  <a:pt x="1951939" y="4076776"/>
                </a:lnTo>
                <a:lnTo>
                  <a:pt x="1920240" y="3883368"/>
                </a:lnTo>
                <a:lnTo>
                  <a:pt x="1944141" y="4028173"/>
                </a:lnTo>
                <a:lnTo>
                  <a:pt x="1951939" y="4076776"/>
                </a:lnTo>
                <a:lnTo>
                  <a:pt x="2288679" y="4076776"/>
                </a:lnTo>
                <a:lnTo>
                  <a:pt x="2159609" y="3449421"/>
                </a:lnTo>
                <a:lnTo>
                  <a:pt x="2268994" y="3979341"/>
                </a:lnTo>
                <a:lnTo>
                  <a:pt x="2288679" y="4076776"/>
                </a:lnTo>
                <a:lnTo>
                  <a:pt x="2581084" y="4076776"/>
                </a:lnTo>
                <a:lnTo>
                  <a:pt x="2905518" y="4076776"/>
                </a:lnTo>
                <a:lnTo>
                  <a:pt x="2572181" y="2403132"/>
                </a:lnTo>
                <a:lnTo>
                  <a:pt x="2572181" y="4022255"/>
                </a:lnTo>
                <a:lnTo>
                  <a:pt x="2497747" y="3566909"/>
                </a:lnTo>
                <a:lnTo>
                  <a:pt x="2504859" y="3609200"/>
                </a:lnTo>
                <a:lnTo>
                  <a:pt x="2572181" y="4022255"/>
                </a:lnTo>
                <a:lnTo>
                  <a:pt x="2572181" y="2403132"/>
                </a:lnTo>
                <a:lnTo>
                  <a:pt x="2558491" y="2334387"/>
                </a:lnTo>
                <a:lnTo>
                  <a:pt x="2568892" y="2384831"/>
                </a:lnTo>
                <a:lnTo>
                  <a:pt x="2905518" y="4076776"/>
                </a:lnTo>
                <a:lnTo>
                  <a:pt x="3161842" y="4076776"/>
                </a:lnTo>
                <a:lnTo>
                  <a:pt x="3560927" y="4076776"/>
                </a:lnTo>
                <a:lnTo>
                  <a:pt x="3558654" y="4065308"/>
                </a:lnTo>
                <a:lnTo>
                  <a:pt x="3560965" y="4076776"/>
                </a:lnTo>
                <a:lnTo>
                  <a:pt x="3917340" y="4076776"/>
                </a:lnTo>
                <a:lnTo>
                  <a:pt x="3962222" y="4078973"/>
                </a:lnTo>
                <a:lnTo>
                  <a:pt x="4006304" y="4085475"/>
                </a:lnTo>
                <a:lnTo>
                  <a:pt x="4049306" y="4096105"/>
                </a:lnTo>
                <a:lnTo>
                  <a:pt x="4090898" y="4110710"/>
                </a:lnTo>
                <a:lnTo>
                  <a:pt x="4136339" y="4132110"/>
                </a:lnTo>
                <a:lnTo>
                  <a:pt x="4179125" y="4158373"/>
                </a:lnTo>
                <a:lnTo>
                  <a:pt x="4218787" y="4189349"/>
                </a:lnTo>
                <a:lnTo>
                  <a:pt x="4254868" y="4224871"/>
                </a:lnTo>
                <a:lnTo>
                  <a:pt x="4286910" y="4264774"/>
                </a:lnTo>
                <a:lnTo>
                  <a:pt x="4325721" y="4322356"/>
                </a:lnTo>
                <a:lnTo>
                  <a:pt x="4346397" y="4355046"/>
                </a:lnTo>
                <a:lnTo>
                  <a:pt x="4367835" y="4390123"/>
                </a:lnTo>
                <a:lnTo>
                  <a:pt x="4389971" y="4427423"/>
                </a:lnTo>
                <a:lnTo>
                  <a:pt x="4412742" y="4466768"/>
                </a:lnTo>
                <a:lnTo>
                  <a:pt x="4436072" y="4507992"/>
                </a:lnTo>
                <a:lnTo>
                  <a:pt x="4459910" y="4550956"/>
                </a:lnTo>
                <a:lnTo>
                  <a:pt x="4508792" y="4641380"/>
                </a:lnTo>
                <a:lnTo>
                  <a:pt x="4558881" y="4736706"/>
                </a:lnTo>
                <a:lnTo>
                  <a:pt x="4609655" y="4835626"/>
                </a:lnTo>
                <a:lnTo>
                  <a:pt x="4660557" y="4936807"/>
                </a:lnTo>
                <a:lnTo>
                  <a:pt x="4736033" y="5089931"/>
                </a:lnTo>
                <a:lnTo>
                  <a:pt x="4784966" y="5190985"/>
                </a:lnTo>
                <a:lnTo>
                  <a:pt x="4821733" y="5267693"/>
                </a:lnTo>
                <a:lnTo>
                  <a:pt x="4846447" y="5300332"/>
                </a:lnTo>
                <a:lnTo>
                  <a:pt x="4878743" y="5317579"/>
                </a:lnTo>
                <a:lnTo>
                  <a:pt x="4914201" y="5320716"/>
                </a:lnTo>
                <a:lnTo>
                  <a:pt x="4948415" y="5310975"/>
                </a:lnTo>
                <a:lnTo>
                  <a:pt x="4976939" y="5289626"/>
                </a:lnTo>
                <a:lnTo>
                  <a:pt x="4995380" y="5257939"/>
                </a:lnTo>
                <a:lnTo>
                  <a:pt x="4999317" y="5217172"/>
                </a:lnTo>
                <a:lnTo>
                  <a:pt x="4982984" y="5064620"/>
                </a:lnTo>
                <a:lnTo>
                  <a:pt x="4977206" y="5008130"/>
                </a:lnTo>
                <a:lnTo>
                  <a:pt x="4971796" y="4951781"/>
                </a:lnTo>
                <a:lnTo>
                  <a:pt x="4968773" y="4917046"/>
                </a:lnTo>
                <a:lnTo>
                  <a:pt x="4968773" y="4991062"/>
                </a:lnTo>
                <a:lnTo>
                  <a:pt x="4954422" y="4919662"/>
                </a:lnTo>
                <a:lnTo>
                  <a:pt x="4964722" y="4970043"/>
                </a:lnTo>
                <a:lnTo>
                  <a:pt x="4968773" y="4991062"/>
                </a:lnTo>
                <a:lnTo>
                  <a:pt x="4968773" y="4917046"/>
                </a:lnTo>
                <a:lnTo>
                  <a:pt x="4962715" y="4840148"/>
                </a:lnTo>
                <a:lnTo>
                  <a:pt x="4959337" y="4785195"/>
                </a:lnTo>
                <a:lnTo>
                  <a:pt x="4956937" y="4731029"/>
                </a:lnTo>
                <a:lnTo>
                  <a:pt x="4955667" y="4677816"/>
                </a:lnTo>
                <a:lnTo>
                  <a:pt x="4955667" y="4625733"/>
                </a:lnTo>
                <a:lnTo>
                  <a:pt x="4957089" y="4574921"/>
                </a:lnTo>
                <a:lnTo>
                  <a:pt x="4960086" y="4525543"/>
                </a:lnTo>
                <a:lnTo>
                  <a:pt x="4964823" y="4477791"/>
                </a:lnTo>
                <a:lnTo>
                  <a:pt x="4971427" y="4431792"/>
                </a:lnTo>
                <a:lnTo>
                  <a:pt x="4980076" y="4387723"/>
                </a:lnTo>
                <a:lnTo>
                  <a:pt x="4990884" y="4345749"/>
                </a:lnTo>
                <a:lnTo>
                  <a:pt x="5004041" y="4306036"/>
                </a:lnTo>
                <a:lnTo>
                  <a:pt x="5019662" y="4268749"/>
                </a:lnTo>
                <a:lnTo>
                  <a:pt x="5037912" y="4234027"/>
                </a:lnTo>
                <a:lnTo>
                  <a:pt x="5058956" y="4202061"/>
                </a:lnTo>
                <a:lnTo>
                  <a:pt x="5109972" y="4147020"/>
                </a:lnTo>
                <a:lnTo>
                  <a:pt x="5153025" y="4116387"/>
                </a:lnTo>
                <a:lnTo>
                  <a:pt x="5193576" y="4097464"/>
                </a:lnTo>
                <a:lnTo>
                  <a:pt x="5222430" y="4088257"/>
                </a:lnTo>
                <a:lnTo>
                  <a:pt x="5252110" y="4081805"/>
                </a:lnTo>
                <a:lnTo>
                  <a:pt x="5282349" y="4078033"/>
                </a:lnTo>
                <a:lnTo>
                  <a:pt x="5312829" y="4076801"/>
                </a:lnTo>
                <a:lnTo>
                  <a:pt x="5613184" y="4076801"/>
                </a:lnTo>
                <a:lnTo>
                  <a:pt x="5612523" y="4073626"/>
                </a:lnTo>
                <a:lnTo>
                  <a:pt x="5613184" y="4076776"/>
                </a:lnTo>
                <a:lnTo>
                  <a:pt x="5954992" y="4076776"/>
                </a:lnTo>
                <a:lnTo>
                  <a:pt x="6070739" y="4076776"/>
                </a:lnTo>
                <a:lnTo>
                  <a:pt x="6064237" y="4039362"/>
                </a:lnTo>
                <a:lnTo>
                  <a:pt x="6056757" y="3999280"/>
                </a:lnTo>
                <a:lnTo>
                  <a:pt x="6048172" y="3956164"/>
                </a:lnTo>
                <a:lnTo>
                  <a:pt x="6038329" y="3909657"/>
                </a:lnTo>
                <a:lnTo>
                  <a:pt x="6027128" y="3859390"/>
                </a:lnTo>
                <a:lnTo>
                  <a:pt x="6014415" y="3805021"/>
                </a:lnTo>
                <a:lnTo>
                  <a:pt x="6000064" y="3746182"/>
                </a:lnTo>
                <a:lnTo>
                  <a:pt x="5983948" y="3682504"/>
                </a:lnTo>
                <a:lnTo>
                  <a:pt x="5947702" y="3669677"/>
                </a:lnTo>
                <a:lnTo>
                  <a:pt x="5963729" y="3670376"/>
                </a:lnTo>
                <a:lnTo>
                  <a:pt x="5983948" y="3682504"/>
                </a:lnTo>
                <a:lnTo>
                  <a:pt x="6000064" y="3746182"/>
                </a:lnTo>
                <a:lnTo>
                  <a:pt x="6014415" y="3805021"/>
                </a:lnTo>
                <a:lnTo>
                  <a:pt x="6027128" y="3859390"/>
                </a:lnTo>
                <a:lnTo>
                  <a:pt x="6038354" y="3909657"/>
                </a:lnTo>
                <a:lnTo>
                  <a:pt x="6048172" y="3956164"/>
                </a:lnTo>
                <a:lnTo>
                  <a:pt x="6056782" y="3999280"/>
                </a:lnTo>
                <a:lnTo>
                  <a:pt x="6064262" y="4039362"/>
                </a:lnTo>
                <a:lnTo>
                  <a:pt x="6070765" y="4076776"/>
                </a:lnTo>
                <a:lnTo>
                  <a:pt x="6086475" y="4076776"/>
                </a:lnTo>
                <a:lnTo>
                  <a:pt x="6086475" y="3669665"/>
                </a:lnTo>
                <a:lnTo>
                  <a:pt x="6086475" y="25"/>
                </a:lnTo>
                <a:close/>
              </a:path>
            </a:pathLst>
          </a:custGeom>
          <a:solidFill>
            <a:srgbClr val="183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48794" y="560912"/>
            <a:ext cx="5447206" cy="3054682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 marR="5080" indent="-635" algn="ctr">
              <a:lnSpc>
                <a:spcPts val="7350"/>
              </a:lnSpc>
              <a:spcBef>
                <a:spcPts val="1620"/>
              </a:spcBef>
            </a:pPr>
            <a:r>
              <a:rPr sz="7000" b="0" spc="25" dirty="0">
                <a:latin typeface="Microsoft Sans Serif"/>
                <a:cs typeface="Microsoft Sans Serif"/>
              </a:rPr>
              <a:t>¿</a:t>
            </a:r>
            <a:r>
              <a:rPr sz="7000" b="0" spc="25" dirty="0" err="1">
                <a:latin typeface="Microsoft Sans Serif"/>
                <a:cs typeface="Microsoft Sans Serif"/>
              </a:rPr>
              <a:t>Quién</a:t>
            </a:r>
            <a:r>
              <a:rPr sz="7000" b="0" spc="25" dirty="0">
                <a:latin typeface="Microsoft Sans Serif"/>
                <a:cs typeface="Microsoft Sans Serif"/>
              </a:rPr>
              <a:t> </a:t>
            </a:r>
            <a:r>
              <a:rPr sz="7000" b="0" spc="-1955" dirty="0">
                <a:latin typeface="Microsoft Sans Serif"/>
                <a:cs typeface="Microsoft Sans Serif"/>
              </a:rPr>
              <a:t> </a:t>
            </a:r>
            <a:r>
              <a:rPr sz="7000" b="0" spc="270" dirty="0" err="1">
                <a:latin typeface="Microsoft Sans Serif"/>
                <a:cs typeface="Microsoft Sans Serif"/>
              </a:rPr>
              <a:t>puede</a:t>
            </a:r>
            <a:r>
              <a:rPr sz="7000" b="0" spc="275" dirty="0">
                <a:latin typeface="Microsoft Sans Serif"/>
                <a:cs typeface="Microsoft Sans Serif"/>
              </a:rPr>
              <a:t> </a:t>
            </a:r>
            <a:r>
              <a:rPr sz="7000" b="0" spc="335" dirty="0">
                <a:latin typeface="Microsoft Sans Serif"/>
                <a:cs typeface="Microsoft Sans Serif"/>
              </a:rPr>
              <a:t>optar</a:t>
            </a:r>
            <a:r>
              <a:rPr sz="7000" b="0" spc="-85" dirty="0">
                <a:latin typeface="Microsoft Sans Serif"/>
                <a:cs typeface="Microsoft Sans Serif"/>
              </a:rPr>
              <a:t> </a:t>
            </a:r>
            <a:r>
              <a:rPr sz="7000" b="0" spc="-114" dirty="0">
                <a:latin typeface="Microsoft Sans Serif"/>
                <a:cs typeface="Microsoft Sans Serif"/>
              </a:rPr>
              <a:t>a </a:t>
            </a:r>
            <a:r>
              <a:rPr sz="7000" b="0" spc="-1950" dirty="0">
                <a:latin typeface="Microsoft Sans Serif"/>
                <a:cs typeface="Microsoft Sans Serif"/>
              </a:rPr>
              <a:t> </a:t>
            </a:r>
            <a:r>
              <a:rPr sz="7000" b="0" spc="-75" dirty="0">
                <a:latin typeface="Microsoft Sans Serif"/>
                <a:cs typeface="Microsoft Sans Serif"/>
              </a:rPr>
              <a:t>ellas?</a:t>
            </a:r>
            <a:endParaRPr sz="7000" dirty="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58216" y="4142685"/>
            <a:ext cx="2294890" cy="6151245"/>
            <a:chOff x="1058216" y="4142685"/>
            <a:chExt cx="2294890" cy="6151245"/>
          </a:xfrm>
        </p:grpSpPr>
        <p:sp>
          <p:nvSpPr>
            <p:cNvPr id="21" name="object 21"/>
            <p:cNvSpPr/>
            <p:nvPr/>
          </p:nvSpPr>
          <p:spPr>
            <a:xfrm>
              <a:off x="1460923" y="5020258"/>
              <a:ext cx="1892300" cy="1347470"/>
            </a:xfrm>
            <a:custGeom>
              <a:avLst/>
              <a:gdLst/>
              <a:ahLst/>
              <a:cxnLst/>
              <a:rect l="l" t="t" r="r" b="b"/>
              <a:pathLst>
                <a:path w="1892300" h="1347470">
                  <a:moveTo>
                    <a:pt x="1638261" y="1347143"/>
                  </a:moveTo>
                  <a:lnTo>
                    <a:pt x="692076" y="1347143"/>
                  </a:lnTo>
                  <a:lnTo>
                    <a:pt x="699703" y="1305895"/>
                  </a:lnTo>
                  <a:lnTo>
                    <a:pt x="719711" y="1203925"/>
                  </a:lnTo>
                  <a:lnTo>
                    <a:pt x="747792" y="1073888"/>
                  </a:lnTo>
                  <a:lnTo>
                    <a:pt x="779639" y="948441"/>
                  </a:lnTo>
                  <a:lnTo>
                    <a:pt x="796682" y="831551"/>
                  </a:lnTo>
                  <a:lnTo>
                    <a:pt x="792194" y="720339"/>
                  </a:lnTo>
                  <a:lnTo>
                    <a:pt x="779632" y="637194"/>
                  </a:lnTo>
                  <a:lnTo>
                    <a:pt x="772455" y="604503"/>
                  </a:lnTo>
                  <a:lnTo>
                    <a:pt x="765278" y="646100"/>
                  </a:lnTo>
                  <a:lnTo>
                    <a:pt x="747333" y="747327"/>
                  </a:lnTo>
                  <a:lnTo>
                    <a:pt x="724000" y="872842"/>
                  </a:lnTo>
                  <a:lnTo>
                    <a:pt x="700658" y="987301"/>
                  </a:lnTo>
                  <a:lnTo>
                    <a:pt x="687969" y="1025802"/>
                  </a:lnTo>
                  <a:lnTo>
                    <a:pt x="667680" y="1062761"/>
                  </a:lnTo>
                  <a:lnTo>
                    <a:pt x="640635" y="1096988"/>
                  </a:lnTo>
                  <a:lnTo>
                    <a:pt x="607679" y="1127291"/>
                  </a:lnTo>
                  <a:lnTo>
                    <a:pt x="569655" y="1152481"/>
                  </a:lnTo>
                  <a:lnTo>
                    <a:pt x="527409" y="1171365"/>
                  </a:lnTo>
                  <a:lnTo>
                    <a:pt x="481785" y="1182755"/>
                  </a:lnTo>
                  <a:lnTo>
                    <a:pt x="433628" y="1185459"/>
                  </a:lnTo>
                  <a:lnTo>
                    <a:pt x="383781" y="1178286"/>
                  </a:lnTo>
                  <a:lnTo>
                    <a:pt x="333090" y="1160045"/>
                  </a:lnTo>
                  <a:lnTo>
                    <a:pt x="209584" y="1094994"/>
                  </a:lnTo>
                  <a:lnTo>
                    <a:pt x="103024" y="1030487"/>
                  </a:lnTo>
                  <a:lnTo>
                    <a:pt x="28225" y="981096"/>
                  </a:lnTo>
                  <a:lnTo>
                    <a:pt x="0" y="961394"/>
                  </a:lnTo>
                  <a:lnTo>
                    <a:pt x="186652" y="762794"/>
                  </a:lnTo>
                  <a:lnTo>
                    <a:pt x="407781" y="883725"/>
                  </a:lnTo>
                  <a:lnTo>
                    <a:pt x="428225" y="744470"/>
                  </a:lnTo>
                  <a:lnTo>
                    <a:pt x="447732" y="605617"/>
                  </a:lnTo>
                  <a:lnTo>
                    <a:pt x="468053" y="451915"/>
                  </a:lnTo>
                  <a:lnTo>
                    <a:pt x="475108" y="406069"/>
                  </a:lnTo>
                  <a:lnTo>
                    <a:pt x="484627" y="362785"/>
                  </a:lnTo>
                  <a:lnTo>
                    <a:pt x="497033" y="321969"/>
                  </a:lnTo>
                  <a:lnTo>
                    <a:pt x="512749" y="283526"/>
                  </a:lnTo>
                  <a:lnTo>
                    <a:pt x="532199" y="247361"/>
                  </a:lnTo>
                  <a:lnTo>
                    <a:pt x="555805" y="213381"/>
                  </a:lnTo>
                  <a:lnTo>
                    <a:pt x="583992" y="181491"/>
                  </a:lnTo>
                  <a:lnTo>
                    <a:pt x="617182" y="151597"/>
                  </a:lnTo>
                  <a:lnTo>
                    <a:pt x="655798" y="123604"/>
                  </a:lnTo>
                  <a:lnTo>
                    <a:pt x="700263" y="97418"/>
                  </a:lnTo>
                  <a:lnTo>
                    <a:pt x="751002" y="72944"/>
                  </a:lnTo>
                  <a:lnTo>
                    <a:pt x="808437" y="50089"/>
                  </a:lnTo>
                  <a:lnTo>
                    <a:pt x="956263" y="1450"/>
                  </a:lnTo>
                  <a:lnTo>
                    <a:pt x="1075410" y="0"/>
                  </a:lnTo>
                  <a:lnTo>
                    <a:pt x="1171605" y="34558"/>
                  </a:lnTo>
                  <a:lnTo>
                    <a:pt x="1191706" y="39865"/>
                  </a:lnTo>
                  <a:lnTo>
                    <a:pt x="1250574" y="57583"/>
                  </a:lnTo>
                  <a:lnTo>
                    <a:pt x="1346058" y="90408"/>
                  </a:lnTo>
                  <a:lnTo>
                    <a:pt x="1476007" y="141035"/>
                  </a:lnTo>
                  <a:lnTo>
                    <a:pt x="1521732" y="162366"/>
                  </a:lnTo>
                  <a:lnTo>
                    <a:pt x="1561803" y="186194"/>
                  </a:lnTo>
                  <a:lnTo>
                    <a:pt x="1597029" y="212740"/>
                  </a:lnTo>
                  <a:lnTo>
                    <a:pt x="1628216" y="242224"/>
                  </a:lnTo>
                  <a:lnTo>
                    <a:pt x="1656173" y="274866"/>
                  </a:lnTo>
                  <a:lnTo>
                    <a:pt x="1681706" y="310885"/>
                  </a:lnTo>
                  <a:lnTo>
                    <a:pt x="1705625" y="350502"/>
                  </a:lnTo>
                  <a:lnTo>
                    <a:pt x="1728735" y="393937"/>
                  </a:lnTo>
                  <a:lnTo>
                    <a:pt x="1751846" y="441410"/>
                  </a:lnTo>
                  <a:lnTo>
                    <a:pt x="1775764" y="493140"/>
                  </a:lnTo>
                  <a:lnTo>
                    <a:pt x="1829254" y="610255"/>
                  </a:lnTo>
                  <a:lnTo>
                    <a:pt x="1859072" y="682009"/>
                  </a:lnTo>
                  <a:lnTo>
                    <a:pt x="1878674" y="745593"/>
                  </a:lnTo>
                  <a:lnTo>
                    <a:pt x="1889214" y="801474"/>
                  </a:lnTo>
                  <a:lnTo>
                    <a:pt x="1891848" y="850117"/>
                  </a:lnTo>
                  <a:lnTo>
                    <a:pt x="1887730" y="891989"/>
                  </a:lnTo>
                  <a:lnTo>
                    <a:pt x="1863853" y="957286"/>
                  </a:lnTo>
                  <a:lnTo>
                    <a:pt x="1826819" y="1001096"/>
                  </a:lnTo>
                  <a:lnTo>
                    <a:pt x="1773357" y="1031401"/>
                  </a:lnTo>
                  <a:lnTo>
                    <a:pt x="1735033" y="1039446"/>
                  </a:lnTo>
                  <a:lnTo>
                    <a:pt x="1693242" y="1038984"/>
                  </a:lnTo>
                  <a:lnTo>
                    <a:pt x="1649943" y="1028756"/>
                  </a:lnTo>
                  <a:lnTo>
                    <a:pt x="1607095" y="1007503"/>
                  </a:lnTo>
                  <a:lnTo>
                    <a:pt x="1566658" y="973965"/>
                  </a:lnTo>
                  <a:lnTo>
                    <a:pt x="1530590" y="926886"/>
                  </a:lnTo>
                  <a:lnTo>
                    <a:pt x="1638261" y="1347143"/>
                  </a:lnTo>
                  <a:close/>
                </a:path>
              </a:pathLst>
            </a:custGeom>
            <a:solidFill>
              <a:srgbClr val="6F7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79686" y="9768318"/>
              <a:ext cx="871855" cy="518795"/>
            </a:xfrm>
            <a:custGeom>
              <a:avLst/>
              <a:gdLst/>
              <a:ahLst/>
              <a:cxnLst/>
              <a:rect l="l" t="t" r="r" b="b"/>
              <a:pathLst>
                <a:path w="871854" h="518795">
                  <a:moveTo>
                    <a:pt x="107160" y="518681"/>
                  </a:moveTo>
                  <a:lnTo>
                    <a:pt x="0" y="518681"/>
                  </a:lnTo>
                  <a:lnTo>
                    <a:pt x="6128" y="476482"/>
                  </a:lnTo>
                  <a:lnTo>
                    <a:pt x="26724" y="414505"/>
                  </a:lnTo>
                  <a:lnTo>
                    <a:pt x="80292" y="289627"/>
                  </a:lnTo>
                  <a:lnTo>
                    <a:pt x="143562" y="153820"/>
                  </a:lnTo>
                  <a:lnTo>
                    <a:pt x="196336" y="44729"/>
                  </a:lnTo>
                  <a:lnTo>
                    <a:pt x="218415" y="0"/>
                  </a:lnTo>
                  <a:lnTo>
                    <a:pt x="341703" y="132083"/>
                  </a:lnTo>
                  <a:lnTo>
                    <a:pt x="657481" y="132083"/>
                  </a:lnTo>
                  <a:lnTo>
                    <a:pt x="784324" y="197729"/>
                  </a:lnTo>
                  <a:lnTo>
                    <a:pt x="805884" y="209403"/>
                  </a:lnTo>
                  <a:lnTo>
                    <a:pt x="496224" y="209403"/>
                  </a:lnTo>
                  <a:lnTo>
                    <a:pt x="496224" y="269868"/>
                  </a:lnTo>
                  <a:lnTo>
                    <a:pt x="343300" y="269868"/>
                  </a:lnTo>
                  <a:lnTo>
                    <a:pt x="287240" y="351889"/>
                  </a:lnTo>
                  <a:lnTo>
                    <a:pt x="257183" y="351889"/>
                  </a:lnTo>
                  <a:lnTo>
                    <a:pt x="245942" y="370075"/>
                  </a:lnTo>
                  <a:lnTo>
                    <a:pt x="214106" y="414780"/>
                  </a:lnTo>
                  <a:lnTo>
                    <a:pt x="164504" y="471226"/>
                  </a:lnTo>
                  <a:lnTo>
                    <a:pt x="107160" y="518681"/>
                  </a:lnTo>
                  <a:close/>
                </a:path>
                <a:path w="871854" h="518795">
                  <a:moveTo>
                    <a:pt x="657481" y="132083"/>
                  </a:moveTo>
                  <a:lnTo>
                    <a:pt x="341703" y="132083"/>
                  </a:lnTo>
                  <a:lnTo>
                    <a:pt x="341154" y="88522"/>
                  </a:lnTo>
                  <a:lnTo>
                    <a:pt x="569468" y="86372"/>
                  </a:lnTo>
                  <a:lnTo>
                    <a:pt x="657481" y="132083"/>
                  </a:lnTo>
                  <a:close/>
                </a:path>
                <a:path w="871854" h="518795">
                  <a:moveTo>
                    <a:pt x="804218" y="280671"/>
                  </a:moveTo>
                  <a:lnTo>
                    <a:pt x="692505" y="269535"/>
                  </a:lnTo>
                  <a:lnTo>
                    <a:pt x="593698" y="245037"/>
                  </a:lnTo>
                  <a:lnTo>
                    <a:pt x="523152" y="220539"/>
                  </a:lnTo>
                  <a:lnTo>
                    <a:pt x="496224" y="209403"/>
                  </a:lnTo>
                  <a:lnTo>
                    <a:pt x="805884" y="209403"/>
                  </a:lnTo>
                  <a:lnTo>
                    <a:pt x="818346" y="216150"/>
                  </a:lnTo>
                  <a:lnTo>
                    <a:pt x="848375" y="234947"/>
                  </a:lnTo>
                  <a:lnTo>
                    <a:pt x="868194" y="252459"/>
                  </a:lnTo>
                  <a:lnTo>
                    <a:pt x="871587" y="267025"/>
                  </a:lnTo>
                  <a:lnTo>
                    <a:pt x="852334" y="276983"/>
                  </a:lnTo>
                  <a:lnTo>
                    <a:pt x="804218" y="280671"/>
                  </a:lnTo>
                  <a:close/>
                </a:path>
                <a:path w="871854" h="518795">
                  <a:moveTo>
                    <a:pt x="263619" y="386448"/>
                  </a:moveTo>
                  <a:lnTo>
                    <a:pt x="257183" y="351889"/>
                  </a:lnTo>
                  <a:lnTo>
                    <a:pt x="287240" y="351889"/>
                  </a:lnTo>
                  <a:lnTo>
                    <a:pt x="263619" y="386448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79686" y="9768318"/>
              <a:ext cx="871855" cy="518795"/>
            </a:xfrm>
            <a:custGeom>
              <a:avLst/>
              <a:gdLst/>
              <a:ahLst/>
              <a:cxnLst/>
              <a:rect l="l" t="t" r="r" b="b"/>
              <a:pathLst>
                <a:path w="871854" h="518795">
                  <a:moveTo>
                    <a:pt x="804218" y="280671"/>
                  </a:moveTo>
                  <a:lnTo>
                    <a:pt x="692505" y="269535"/>
                  </a:lnTo>
                  <a:lnTo>
                    <a:pt x="593698" y="245037"/>
                  </a:lnTo>
                  <a:lnTo>
                    <a:pt x="523152" y="220538"/>
                  </a:lnTo>
                  <a:lnTo>
                    <a:pt x="496224" y="209403"/>
                  </a:lnTo>
                  <a:lnTo>
                    <a:pt x="496224" y="269868"/>
                  </a:lnTo>
                  <a:lnTo>
                    <a:pt x="343299" y="269868"/>
                  </a:lnTo>
                  <a:lnTo>
                    <a:pt x="263619" y="386448"/>
                  </a:lnTo>
                  <a:lnTo>
                    <a:pt x="257183" y="351889"/>
                  </a:lnTo>
                  <a:lnTo>
                    <a:pt x="245942" y="370075"/>
                  </a:lnTo>
                  <a:lnTo>
                    <a:pt x="214106" y="414780"/>
                  </a:lnTo>
                  <a:lnTo>
                    <a:pt x="164504" y="471226"/>
                  </a:lnTo>
                  <a:lnTo>
                    <a:pt x="107160" y="518681"/>
                  </a:lnTo>
                </a:path>
                <a:path w="871854" h="518795">
                  <a:moveTo>
                    <a:pt x="0" y="518681"/>
                  </a:moveTo>
                  <a:lnTo>
                    <a:pt x="6128" y="476482"/>
                  </a:lnTo>
                  <a:lnTo>
                    <a:pt x="26724" y="414505"/>
                  </a:lnTo>
                  <a:lnTo>
                    <a:pt x="80292" y="289627"/>
                  </a:lnTo>
                  <a:lnTo>
                    <a:pt x="143562" y="153820"/>
                  </a:lnTo>
                  <a:lnTo>
                    <a:pt x="196336" y="44729"/>
                  </a:lnTo>
                  <a:lnTo>
                    <a:pt x="218415" y="0"/>
                  </a:lnTo>
                  <a:lnTo>
                    <a:pt x="341703" y="132083"/>
                  </a:lnTo>
                  <a:lnTo>
                    <a:pt x="341154" y="88522"/>
                  </a:lnTo>
                  <a:lnTo>
                    <a:pt x="569468" y="86372"/>
                  </a:lnTo>
                  <a:lnTo>
                    <a:pt x="588683" y="96358"/>
                  </a:lnTo>
                  <a:lnTo>
                    <a:pt x="635964" y="120918"/>
                  </a:lnTo>
                  <a:lnTo>
                    <a:pt x="695761" y="151948"/>
                  </a:lnTo>
                  <a:lnTo>
                    <a:pt x="752528" y="181346"/>
                  </a:lnTo>
                  <a:lnTo>
                    <a:pt x="784324" y="197729"/>
                  </a:lnTo>
                  <a:lnTo>
                    <a:pt x="818345" y="216150"/>
                  </a:lnTo>
                  <a:lnTo>
                    <a:pt x="848375" y="234947"/>
                  </a:lnTo>
                  <a:lnTo>
                    <a:pt x="868194" y="252459"/>
                  </a:lnTo>
                  <a:lnTo>
                    <a:pt x="871587" y="267025"/>
                  </a:lnTo>
                  <a:lnTo>
                    <a:pt x="852334" y="276983"/>
                  </a:lnTo>
                  <a:lnTo>
                    <a:pt x="804218" y="280671"/>
                  </a:lnTo>
                </a:path>
              </a:pathLst>
            </a:custGeom>
            <a:ln w="12788">
              <a:solidFill>
                <a:srgbClr val="0F0E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5352" y="4228275"/>
              <a:ext cx="2188845" cy="5899785"/>
            </a:xfrm>
            <a:custGeom>
              <a:avLst/>
              <a:gdLst/>
              <a:ahLst/>
              <a:cxnLst/>
              <a:rect l="l" t="t" r="r" b="b"/>
              <a:pathLst>
                <a:path w="2188845" h="5899784">
                  <a:moveTo>
                    <a:pt x="1860103" y="4983100"/>
                  </a:moveTo>
                  <a:lnTo>
                    <a:pt x="1239824" y="4983100"/>
                  </a:lnTo>
                  <a:lnTo>
                    <a:pt x="1226002" y="4931912"/>
                  </a:lnTo>
                  <a:lnTo>
                    <a:pt x="1198181" y="4785187"/>
                  </a:lnTo>
                  <a:lnTo>
                    <a:pt x="1176824" y="4553184"/>
                  </a:lnTo>
                  <a:lnTo>
                    <a:pt x="1182396" y="4246162"/>
                  </a:lnTo>
                  <a:lnTo>
                    <a:pt x="1184018" y="4215578"/>
                  </a:lnTo>
                  <a:lnTo>
                    <a:pt x="1184342" y="4184451"/>
                  </a:lnTo>
                  <a:lnTo>
                    <a:pt x="1181408" y="4120514"/>
                  </a:lnTo>
                  <a:lnTo>
                    <a:pt x="1174232" y="4054243"/>
                  </a:lnTo>
                  <a:lnTo>
                    <a:pt x="1163447" y="3985528"/>
                  </a:lnTo>
                  <a:lnTo>
                    <a:pt x="1149690" y="3914261"/>
                  </a:lnTo>
                  <a:lnTo>
                    <a:pt x="1133595" y="3840333"/>
                  </a:lnTo>
                  <a:lnTo>
                    <a:pt x="1124869" y="3802336"/>
                  </a:lnTo>
                  <a:lnTo>
                    <a:pt x="1115798" y="3763634"/>
                  </a:lnTo>
                  <a:lnTo>
                    <a:pt x="1096934" y="3684055"/>
                  </a:lnTo>
                  <a:lnTo>
                    <a:pt x="1087301" y="3643151"/>
                  </a:lnTo>
                  <a:lnTo>
                    <a:pt x="1077639" y="3601487"/>
                  </a:lnTo>
                  <a:lnTo>
                    <a:pt x="1068028" y="3559048"/>
                  </a:lnTo>
                  <a:lnTo>
                    <a:pt x="1058548" y="3515821"/>
                  </a:lnTo>
                  <a:lnTo>
                    <a:pt x="1049278" y="3471793"/>
                  </a:lnTo>
                  <a:lnTo>
                    <a:pt x="1040296" y="3426949"/>
                  </a:lnTo>
                  <a:lnTo>
                    <a:pt x="1031684" y="3381276"/>
                  </a:lnTo>
                  <a:lnTo>
                    <a:pt x="1023519" y="3334760"/>
                  </a:lnTo>
                  <a:lnTo>
                    <a:pt x="1015883" y="3287388"/>
                  </a:lnTo>
                  <a:lnTo>
                    <a:pt x="1008853" y="3239146"/>
                  </a:lnTo>
                  <a:lnTo>
                    <a:pt x="1002509" y="3190021"/>
                  </a:lnTo>
                  <a:lnTo>
                    <a:pt x="996931" y="3139998"/>
                  </a:lnTo>
                  <a:lnTo>
                    <a:pt x="992199" y="3089064"/>
                  </a:lnTo>
                  <a:lnTo>
                    <a:pt x="988390" y="3037206"/>
                  </a:lnTo>
                  <a:lnTo>
                    <a:pt x="985587" y="2984410"/>
                  </a:lnTo>
                  <a:lnTo>
                    <a:pt x="983866" y="2930662"/>
                  </a:lnTo>
                  <a:lnTo>
                    <a:pt x="983308" y="2875949"/>
                  </a:lnTo>
                  <a:lnTo>
                    <a:pt x="983993" y="2820257"/>
                  </a:lnTo>
                  <a:lnTo>
                    <a:pt x="985999" y="2763572"/>
                  </a:lnTo>
                  <a:lnTo>
                    <a:pt x="989407" y="2705881"/>
                  </a:lnTo>
                  <a:lnTo>
                    <a:pt x="994295" y="2647169"/>
                  </a:lnTo>
                  <a:lnTo>
                    <a:pt x="1000743" y="2587425"/>
                  </a:lnTo>
                  <a:lnTo>
                    <a:pt x="1008830" y="2526633"/>
                  </a:lnTo>
                  <a:lnTo>
                    <a:pt x="1018637" y="2464780"/>
                  </a:lnTo>
                  <a:lnTo>
                    <a:pt x="1030241" y="2401852"/>
                  </a:lnTo>
                  <a:lnTo>
                    <a:pt x="1043723" y="2337837"/>
                  </a:lnTo>
                  <a:lnTo>
                    <a:pt x="1059162" y="2272720"/>
                  </a:lnTo>
                  <a:lnTo>
                    <a:pt x="1076638" y="2206487"/>
                  </a:lnTo>
                  <a:lnTo>
                    <a:pt x="1096229" y="2139126"/>
                  </a:lnTo>
                  <a:lnTo>
                    <a:pt x="2026648" y="2139126"/>
                  </a:lnTo>
                  <a:lnTo>
                    <a:pt x="2048547" y="2207939"/>
                  </a:lnTo>
                  <a:lnTo>
                    <a:pt x="2098445" y="2408982"/>
                  </a:lnTo>
                  <a:lnTo>
                    <a:pt x="2152647" y="2734163"/>
                  </a:lnTo>
                  <a:lnTo>
                    <a:pt x="2187456" y="3175390"/>
                  </a:lnTo>
                  <a:lnTo>
                    <a:pt x="2188529" y="3229432"/>
                  </a:lnTo>
                  <a:lnTo>
                    <a:pt x="2188075" y="3284149"/>
                  </a:lnTo>
                  <a:lnTo>
                    <a:pt x="2186177" y="3339458"/>
                  </a:lnTo>
                  <a:lnTo>
                    <a:pt x="2182919" y="3395277"/>
                  </a:lnTo>
                  <a:lnTo>
                    <a:pt x="2178384" y="3451523"/>
                  </a:lnTo>
                  <a:lnTo>
                    <a:pt x="2172657" y="3508113"/>
                  </a:lnTo>
                  <a:lnTo>
                    <a:pt x="2165821" y="3564966"/>
                  </a:lnTo>
                  <a:lnTo>
                    <a:pt x="2157959" y="3621999"/>
                  </a:lnTo>
                  <a:lnTo>
                    <a:pt x="2149156" y="3679128"/>
                  </a:lnTo>
                  <a:lnTo>
                    <a:pt x="2139494" y="3736272"/>
                  </a:lnTo>
                  <a:lnTo>
                    <a:pt x="2129058" y="3793349"/>
                  </a:lnTo>
                  <a:lnTo>
                    <a:pt x="2117932" y="3850274"/>
                  </a:lnTo>
                  <a:lnTo>
                    <a:pt x="2106199" y="3906967"/>
                  </a:lnTo>
                  <a:lnTo>
                    <a:pt x="2093942" y="3963344"/>
                  </a:lnTo>
                  <a:lnTo>
                    <a:pt x="2081246" y="4019323"/>
                  </a:lnTo>
                  <a:lnTo>
                    <a:pt x="2068194" y="4074821"/>
                  </a:lnTo>
                  <a:lnTo>
                    <a:pt x="2054870" y="4129756"/>
                  </a:lnTo>
                  <a:lnTo>
                    <a:pt x="2041254" y="4184451"/>
                  </a:lnTo>
                  <a:lnTo>
                    <a:pt x="2027740" y="4237607"/>
                  </a:lnTo>
                  <a:lnTo>
                    <a:pt x="2014101" y="4290357"/>
                  </a:lnTo>
                  <a:lnTo>
                    <a:pt x="2000525" y="4342214"/>
                  </a:lnTo>
                  <a:lnTo>
                    <a:pt x="1987095" y="4393096"/>
                  </a:lnTo>
                  <a:lnTo>
                    <a:pt x="1961009" y="4491601"/>
                  </a:lnTo>
                  <a:lnTo>
                    <a:pt x="1948520" y="4539060"/>
                  </a:lnTo>
                  <a:lnTo>
                    <a:pt x="1936512" y="4585213"/>
                  </a:lnTo>
                  <a:lnTo>
                    <a:pt x="1925069" y="4629977"/>
                  </a:lnTo>
                  <a:lnTo>
                    <a:pt x="1914274" y="4673271"/>
                  </a:lnTo>
                  <a:lnTo>
                    <a:pt x="1904211" y="4715010"/>
                  </a:lnTo>
                  <a:lnTo>
                    <a:pt x="1894963" y="4755114"/>
                  </a:lnTo>
                  <a:lnTo>
                    <a:pt x="1886616" y="4793500"/>
                  </a:lnTo>
                  <a:lnTo>
                    <a:pt x="1872953" y="4864785"/>
                  </a:lnTo>
                  <a:lnTo>
                    <a:pt x="1863892" y="4928205"/>
                  </a:lnTo>
                  <a:lnTo>
                    <a:pt x="1861297" y="4956759"/>
                  </a:lnTo>
                  <a:lnTo>
                    <a:pt x="1860103" y="4983100"/>
                  </a:lnTo>
                  <a:close/>
                </a:path>
                <a:path w="2188845" h="5899784">
                  <a:moveTo>
                    <a:pt x="1432918" y="5899465"/>
                  </a:moveTo>
                  <a:lnTo>
                    <a:pt x="1418601" y="5887387"/>
                  </a:lnTo>
                  <a:lnTo>
                    <a:pt x="1413663" y="5861222"/>
                  </a:lnTo>
                  <a:lnTo>
                    <a:pt x="1415958" y="5825880"/>
                  </a:lnTo>
                  <a:lnTo>
                    <a:pt x="1423339" y="5786267"/>
                  </a:lnTo>
                  <a:lnTo>
                    <a:pt x="1433661" y="5747295"/>
                  </a:lnTo>
                  <a:lnTo>
                    <a:pt x="1446036" y="5703901"/>
                  </a:lnTo>
                  <a:lnTo>
                    <a:pt x="1456558" y="5659841"/>
                  </a:lnTo>
                  <a:lnTo>
                    <a:pt x="1464090" y="5614817"/>
                  </a:lnTo>
                  <a:lnTo>
                    <a:pt x="1467493" y="5568531"/>
                  </a:lnTo>
                  <a:lnTo>
                    <a:pt x="1465629" y="5520683"/>
                  </a:lnTo>
                  <a:lnTo>
                    <a:pt x="1457360" y="5470974"/>
                  </a:lnTo>
                  <a:lnTo>
                    <a:pt x="1430196" y="5352262"/>
                  </a:lnTo>
                  <a:lnTo>
                    <a:pt x="1393540" y="5190034"/>
                  </a:lnTo>
                  <a:lnTo>
                    <a:pt x="1347494" y="4985201"/>
                  </a:lnTo>
                  <a:lnTo>
                    <a:pt x="1644761" y="4983100"/>
                  </a:lnTo>
                  <a:lnTo>
                    <a:pt x="1808413" y="4983100"/>
                  </a:lnTo>
                  <a:lnTo>
                    <a:pt x="1799498" y="5028905"/>
                  </a:lnTo>
                  <a:lnTo>
                    <a:pt x="1779075" y="5140684"/>
                  </a:lnTo>
                  <a:lnTo>
                    <a:pt x="1756633" y="5279986"/>
                  </a:lnTo>
                  <a:lnTo>
                    <a:pt x="1741655" y="5408358"/>
                  </a:lnTo>
                  <a:lnTo>
                    <a:pt x="1744444" y="5454950"/>
                  </a:lnTo>
                  <a:lnTo>
                    <a:pt x="1758720" y="5497102"/>
                  </a:lnTo>
                  <a:lnTo>
                    <a:pt x="1782568" y="5535169"/>
                  </a:lnTo>
                  <a:lnTo>
                    <a:pt x="1814074" y="5569505"/>
                  </a:lnTo>
                  <a:lnTo>
                    <a:pt x="1851323" y="5600465"/>
                  </a:lnTo>
                  <a:lnTo>
                    <a:pt x="1892401" y="5628403"/>
                  </a:lnTo>
                  <a:lnTo>
                    <a:pt x="1926368" y="5648370"/>
                  </a:lnTo>
                  <a:lnTo>
                    <a:pt x="1657185" y="5648370"/>
                  </a:lnTo>
                  <a:lnTo>
                    <a:pt x="1648184" y="5688697"/>
                  </a:lnTo>
                  <a:lnTo>
                    <a:pt x="1619153" y="5728965"/>
                  </a:lnTo>
                  <a:lnTo>
                    <a:pt x="1569523" y="5788663"/>
                  </a:lnTo>
                  <a:lnTo>
                    <a:pt x="1498273" y="5861724"/>
                  </a:lnTo>
                  <a:lnTo>
                    <a:pt x="1458760" y="5892547"/>
                  </a:lnTo>
                  <a:lnTo>
                    <a:pt x="1432918" y="5899465"/>
                  </a:lnTo>
                  <a:close/>
                </a:path>
                <a:path w="2188845" h="5899784">
                  <a:moveTo>
                    <a:pt x="2015396" y="5715563"/>
                  </a:moveTo>
                  <a:lnTo>
                    <a:pt x="1941035" y="5706051"/>
                  </a:lnTo>
                  <a:lnTo>
                    <a:pt x="1892546" y="5697495"/>
                  </a:lnTo>
                  <a:lnTo>
                    <a:pt x="1841045" y="5687577"/>
                  </a:lnTo>
                  <a:lnTo>
                    <a:pt x="1789926" y="5677179"/>
                  </a:lnTo>
                  <a:lnTo>
                    <a:pt x="1657185" y="5648370"/>
                  </a:lnTo>
                  <a:lnTo>
                    <a:pt x="1926368" y="5648370"/>
                  </a:lnTo>
                  <a:lnTo>
                    <a:pt x="1935393" y="5653674"/>
                  </a:lnTo>
                  <a:lnTo>
                    <a:pt x="1978386" y="5676633"/>
                  </a:lnTo>
                  <a:lnTo>
                    <a:pt x="2019464" y="5697632"/>
                  </a:lnTo>
                  <a:lnTo>
                    <a:pt x="2036964" y="5709075"/>
                  </a:lnTo>
                  <a:lnTo>
                    <a:pt x="2034477" y="5714759"/>
                  </a:lnTo>
                  <a:lnTo>
                    <a:pt x="2015396" y="5715563"/>
                  </a:lnTo>
                  <a:close/>
                </a:path>
                <a:path w="2188845" h="5899784">
                  <a:moveTo>
                    <a:pt x="1597362" y="1356176"/>
                  </a:moveTo>
                  <a:lnTo>
                    <a:pt x="1553556" y="1100661"/>
                  </a:lnTo>
                  <a:lnTo>
                    <a:pt x="1550911" y="1099861"/>
                  </a:lnTo>
                  <a:lnTo>
                    <a:pt x="1545672" y="1098161"/>
                  </a:lnTo>
                  <a:lnTo>
                    <a:pt x="1528602" y="1087724"/>
                  </a:lnTo>
                  <a:lnTo>
                    <a:pt x="1524661" y="1075249"/>
                  </a:lnTo>
                  <a:lnTo>
                    <a:pt x="1527184" y="1064789"/>
                  </a:lnTo>
                  <a:lnTo>
                    <a:pt x="1529507" y="1060401"/>
                  </a:lnTo>
                  <a:lnTo>
                    <a:pt x="1519743" y="1049372"/>
                  </a:lnTo>
                  <a:lnTo>
                    <a:pt x="1519279" y="1037739"/>
                  </a:lnTo>
                  <a:lnTo>
                    <a:pt x="1522855" y="1028534"/>
                  </a:lnTo>
                  <a:lnTo>
                    <a:pt x="1525216" y="1024792"/>
                  </a:lnTo>
                  <a:lnTo>
                    <a:pt x="1514822" y="1018877"/>
                  </a:lnTo>
                  <a:lnTo>
                    <a:pt x="1510803" y="1006694"/>
                  </a:lnTo>
                  <a:lnTo>
                    <a:pt x="1515063" y="994107"/>
                  </a:lnTo>
                  <a:lnTo>
                    <a:pt x="1529507" y="986982"/>
                  </a:lnTo>
                  <a:lnTo>
                    <a:pt x="1531054" y="986832"/>
                  </a:lnTo>
                  <a:lnTo>
                    <a:pt x="1532550" y="986632"/>
                  </a:lnTo>
                  <a:lnTo>
                    <a:pt x="1533997" y="986482"/>
                  </a:lnTo>
                  <a:lnTo>
                    <a:pt x="1525565" y="937370"/>
                  </a:lnTo>
                  <a:lnTo>
                    <a:pt x="1649052" y="925817"/>
                  </a:lnTo>
                  <a:lnTo>
                    <a:pt x="1650300" y="978830"/>
                  </a:lnTo>
                  <a:lnTo>
                    <a:pt x="1675210" y="981015"/>
                  </a:lnTo>
                  <a:lnTo>
                    <a:pt x="1690732" y="987795"/>
                  </a:lnTo>
                  <a:lnTo>
                    <a:pt x="1713085" y="1049372"/>
                  </a:lnTo>
                  <a:lnTo>
                    <a:pt x="1723106" y="1098161"/>
                  </a:lnTo>
                  <a:lnTo>
                    <a:pt x="1734021" y="1152987"/>
                  </a:lnTo>
                  <a:lnTo>
                    <a:pt x="1743751" y="1202687"/>
                  </a:lnTo>
                  <a:lnTo>
                    <a:pt x="1793943" y="1202687"/>
                  </a:lnTo>
                  <a:lnTo>
                    <a:pt x="1866589" y="1263353"/>
                  </a:lnTo>
                  <a:lnTo>
                    <a:pt x="1841328" y="1296961"/>
                  </a:lnTo>
                  <a:lnTo>
                    <a:pt x="1657784" y="1296961"/>
                  </a:lnTo>
                  <a:lnTo>
                    <a:pt x="1658233" y="1315866"/>
                  </a:lnTo>
                  <a:lnTo>
                    <a:pt x="1827119" y="1315866"/>
                  </a:lnTo>
                  <a:lnTo>
                    <a:pt x="1822007" y="1322668"/>
                  </a:lnTo>
                  <a:lnTo>
                    <a:pt x="1658382" y="1322668"/>
                  </a:lnTo>
                  <a:lnTo>
                    <a:pt x="1659081" y="1351875"/>
                  </a:lnTo>
                  <a:lnTo>
                    <a:pt x="1597362" y="1356176"/>
                  </a:lnTo>
                  <a:close/>
                </a:path>
                <a:path w="2188845" h="5899784">
                  <a:moveTo>
                    <a:pt x="1793943" y="1202687"/>
                  </a:moveTo>
                  <a:lnTo>
                    <a:pt x="1743751" y="1202687"/>
                  </a:lnTo>
                  <a:lnTo>
                    <a:pt x="1763159" y="1176981"/>
                  </a:lnTo>
                  <a:lnTo>
                    <a:pt x="1793943" y="1202687"/>
                  </a:lnTo>
                  <a:close/>
                </a:path>
                <a:path w="2188845" h="5899784">
                  <a:moveTo>
                    <a:pt x="1827119" y="1315866"/>
                  </a:moveTo>
                  <a:lnTo>
                    <a:pt x="1658233" y="1315866"/>
                  </a:lnTo>
                  <a:lnTo>
                    <a:pt x="1667164" y="1304063"/>
                  </a:lnTo>
                  <a:lnTo>
                    <a:pt x="1665767" y="1303063"/>
                  </a:lnTo>
                  <a:lnTo>
                    <a:pt x="1664469" y="1302213"/>
                  </a:lnTo>
                  <a:lnTo>
                    <a:pt x="1661226" y="1299712"/>
                  </a:lnTo>
                  <a:lnTo>
                    <a:pt x="1659530" y="1298312"/>
                  </a:lnTo>
                  <a:lnTo>
                    <a:pt x="1657784" y="1296961"/>
                  </a:lnTo>
                  <a:lnTo>
                    <a:pt x="1841328" y="1296961"/>
                  </a:lnTo>
                  <a:lnTo>
                    <a:pt x="1827119" y="1315866"/>
                  </a:lnTo>
                  <a:close/>
                </a:path>
                <a:path w="2188845" h="5899784">
                  <a:moveTo>
                    <a:pt x="1748141" y="1420943"/>
                  </a:moveTo>
                  <a:lnTo>
                    <a:pt x="1658382" y="1322668"/>
                  </a:lnTo>
                  <a:lnTo>
                    <a:pt x="1822007" y="1322668"/>
                  </a:lnTo>
                  <a:lnTo>
                    <a:pt x="1748141" y="1420943"/>
                  </a:lnTo>
                  <a:close/>
                </a:path>
                <a:path w="2188845" h="5899784">
                  <a:moveTo>
                    <a:pt x="134473" y="1650140"/>
                  </a:moveTo>
                  <a:lnTo>
                    <a:pt x="76800" y="1645450"/>
                  </a:lnTo>
                  <a:lnTo>
                    <a:pt x="29502" y="1627759"/>
                  </a:lnTo>
                  <a:lnTo>
                    <a:pt x="1485" y="1598032"/>
                  </a:lnTo>
                  <a:lnTo>
                    <a:pt x="0" y="1567545"/>
                  </a:lnTo>
                  <a:lnTo>
                    <a:pt x="32295" y="1547575"/>
                  </a:lnTo>
                  <a:lnTo>
                    <a:pt x="86276" y="1537860"/>
                  </a:lnTo>
                  <a:lnTo>
                    <a:pt x="143789" y="1529458"/>
                  </a:lnTo>
                  <a:lnTo>
                    <a:pt x="208170" y="1521318"/>
                  </a:lnTo>
                  <a:lnTo>
                    <a:pt x="179132" y="1511803"/>
                  </a:lnTo>
                  <a:lnTo>
                    <a:pt x="164763" y="1494524"/>
                  </a:lnTo>
                  <a:lnTo>
                    <a:pt x="164389" y="1476701"/>
                  </a:lnTo>
                  <a:lnTo>
                    <a:pt x="177336" y="1465554"/>
                  </a:lnTo>
                  <a:lnTo>
                    <a:pt x="200036" y="1460425"/>
                  </a:lnTo>
                  <a:lnTo>
                    <a:pt x="230810" y="1455839"/>
                  </a:lnTo>
                  <a:lnTo>
                    <a:pt x="271818" y="1451798"/>
                  </a:lnTo>
                  <a:lnTo>
                    <a:pt x="325221" y="1448300"/>
                  </a:lnTo>
                  <a:lnTo>
                    <a:pt x="365483" y="1453254"/>
                  </a:lnTo>
                  <a:lnTo>
                    <a:pt x="399631" y="1468955"/>
                  </a:lnTo>
                  <a:lnTo>
                    <a:pt x="426810" y="1489682"/>
                  </a:lnTo>
                  <a:lnTo>
                    <a:pt x="446164" y="1509715"/>
                  </a:lnTo>
                  <a:lnTo>
                    <a:pt x="490034" y="1509715"/>
                  </a:lnTo>
                  <a:lnTo>
                    <a:pt x="582224" y="1572031"/>
                  </a:lnTo>
                  <a:lnTo>
                    <a:pt x="532065" y="1625595"/>
                  </a:lnTo>
                  <a:lnTo>
                    <a:pt x="338892" y="1625595"/>
                  </a:lnTo>
                  <a:lnTo>
                    <a:pt x="296570" y="1634804"/>
                  </a:lnTo>
                  <a:lnTo>
                    <a:pt x="246779" y="1643106"/>
                  </a:lnTo>
                  <a:lnTo>
                    <a:pt x="191940" y="1648788"/>
                  </a:lnTo>
                  <a:lnTo>
                    <a:pt x="134473" y="1650140"/>
                  </a:lnTo>
                  <a:close/>
                </a:path>
                <a:path w="2188845" h="5899784">
                  <a:moveTo>
                    <a:pt x="490034" y="1509715"/>
                  </a:moveTo>
                  <a:lnTo>
                    <a:pt x="446164" y="1509715"/>
                  </a:lnTo>
                  <a:lnTo>
                    <a:pt x="463028" y="1491461"/>
                  </a:lnTo>
                  <a:lnTo>
                    <a:pt x="490034" y="1509715"/>
                  </a:lnTo>
                  <a:close/>
                </a:path>
                <a:path w="2188845" h="5899784">
                  <a:moveTo>
                    <a:pt x="450105" y="1713117"/>
                  </a:moveTo>
                  <a:lnTo>
                    <a:pt x="333853" y="1631046"/>
                  </a:lnTo>
                  <a:lnTo>
                    <a:pt x="338892" y="1625595"/>
                  </a:lnTo>
                  <a:lnTo>
                    <a:pt x="532065" y="1625595"/>
                  </a:lnTo>
                  <a:lnTo>
                    <a:pt x="450105" y="1713117"/>
                  </a:lnTo>
                  <a:close/>
                </a:path>
                <a:path w="2188845" h="5899784">
                  <a:moveTo>
                    <a:pt x="1556454" y="746971"/>
                  </a:moveTo>
                  <a:lnTo>
                    <a:pt x="1323645" y="746971"/>
                  </a:lnTo>
                  <a:lnTo>
                    <a:pt x="1298000" y="515262"/>
                  </a:lnTo>
                  <a:lnTo>
                    <a:pt x="1286422" y="485684"/>
                  </a:lnTo>
                  <a:lnTo>
                    <a:pt x="1267571" y="405715"/>
                  </a:lnTo>
                  <a:lnTo>
                    <a:pt x="1265269" y="288510"/>
                  </a:lnTo>
                  <a:lnTo>
                    <a:pt x="1303338" y="147218"/>
                  </a:lnTo>
                  <a:lnTo>
                    <a:pt x="1333881" y="89606"/>
                  </a:lnTo>
                  <a:lnTo>
                    <a:pt x="1366426" y="47953"/>
                  </a:lnTo>
                  <a:lnTo>
                    <a:pt x="1400665" y="20384"/>
                  </a:lnTo>
                  <a:lnTo>
                    <a:pt x="1436285" y="5025"/>
                  </a:lnTo>
                  <a:lnTo>
                    <a:pt x="1472977" y="0"/>
                  </a:lnTo>
                  <a:lnTo>
                    <a:pt x="1510431" y="3434"/>
                  </a:lnTo>
                  <a:lnTo>
                    <a:pt x="1548335" y="13452"/>
                  </a:lnTo>
                  <a:lnTo>
                    <a:pt x="1586380" y="28180"/>
                  </a:lnTo>
                  <a:lnTo>
                    <a:pt x="1624255" y="45743"/>
                  </a:lnTo>
                  <a:lnTo>
                    <a:pt x="1673716" y="74985"/>
                  </a:lnTo>
                  <a:lnTo>
                    <a:pt x="1710067" y="107669"/>
                  </a:lnTo>
                  <a:lnTo>
                    <a:pt x="1734926" y="143830"/>
                  </a:lnTo>
                  <a:lnTo>
                    <a:pt x="1749910" y="183500"/>
                  </a:lnTo>
                  <a:lnTo>
                    <a:pt x="1756636" y="226712"/>
                  </a:lnTo>
                  <a:lnTo>
                    <a:pt x="1756723" y="273501"/>
                  </a:lnTo>
                  <a:lnTo>
                    <a:pt x="1753189" y="322755"/>
                  </a:lnTo>
                  <a:lnTo>
                    <a:pt x="1748193" y="372915"/>
                  </a:lnTo>
                  <a:lnTo>
                    <a:pt x="1742060" y="423257"/>
                  </a:lnTo>
                  <a:lnTo>
                    <a:pt x="1735117" y="473063"/>
                  </a:lnTo>
                  <a:lnTo>
                    <a:pt x="1727689" y="521609"/>
                  </a:lnTo>
                  <a:lnTo>
                    <a:pt x="1720101" y="568176"/>
                  </a:lnTo>
                  <a:lnTo>
                    <a:pt x="1709051" y="611133"/>
                  </a:lnTo>
                  <a:lnTo>
                    <a:pt x="1690911" y="647733"/>
                  </a:lnTo>
                  <a:lnTo>
                    <a:pt x="1651874" y="682605"/>
                  </a:lnTo>
                  <a:lnTo>
                    <a:pt x="1545672" y="682605"/>
                  </a:lnTo>
                  <a:lnTo>
                    <a:pt x="1556454" y="746971"/>
                  </a:lnTo>
                  <a:close/>
                </a:path>
                <a:path w="2188845" h="5899784">
                  <a:moveTo>
                    <a:pt x="1593061" y="695412"/>
                  </a:moveTo>
                  <a:lnTo>
                    <a:pt x="1545672" y="682605"/>
                  </a:lnTo>
                  <a:lnTo>
                    <a:pt x="1651874" y="682605"/>
                  </a:lnTo>
                  <a:lnTo>
                    <a:pt x="1633005" y="692270"/>
                  </a:lnTo>
                  <a:lnTo>
                    <a:pt x="1593061" y="695412"/>
                  </a:lnTo>
                  <a:close/>
                </a:path>
                <a:path w="2188845" h="5899784">
                  <a:moveTo>
                    <a:pt x="1390971" y="883068"/>
                  </a:moveTo>
                  <a:lnTo>
                    <a:pt x="1327366" y="853061"/>
                  </a:lnTo>
                  <a:lnTo>
                    <a:pt x="1298698" y="833743"/>
                  </a:lnTo>
                  <a:lnTo>
                    <a:pt x="1318805" y="745921"/>
                  </a:lnTo>
                  <a:lnTo>
                    <a:pt x="1323645" y="746971"/>
                  </a:lnTo>
                  <a:lnTo>
                    <a:pt x="1556454" y="746971"/>
                  </a:lnTo>
                  <a:lnTo>
                    <a:pt x="1566590" y="807487"/>
                  </a:lnTo>
                  <a:lnTo>
                    <a:pt x="1488594" y="807487"/>
                  </a:lnTo>
                  <a:lnTo>
                    <a:pt x="1455913" y="881849"/>
                  </a:lnTo>
                  <a:lnTo>
                    <a:pt x="1390971" y="883068"/>
                  </a:lnTo>
                  <a:close/>
                </a:path>
                <a:path w="2188845" h="5899784">
                  <a:moveTo>
                    <a:pt x="1568274" y="817539"/>
                  </a:moveTo>
                  <a:lnTo>
                    <a:pt x="1488594" y="807487"/>
                  </a:lnTo>
                  <a:lnTo>
                    <a:pt x="1566590" y="807487"/>
                  </a:lnTo>
                  <a:lnTo>
                    <a:pt x="1568274" y="8175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48660" y="4228275"/>
              <a:ext cx="1205230" cy="5899785"/>
            </a:xfrm>
            <a:custGeom>
              <a:avLst/>
              <a:gdLst/>
              <a:ahLst/>
              <a:cxnLst/>
              <a:rect l="l" t="t" r="r" b="b"/>
              <a:pathLst>
                <a:path w="1205229" h="5899784">
                  <a:moveTo>
                    <a:pt x="661453" y="4983100"/>
                  </a:moveTo>
                  <a:lnTo>
                    <a:pt x="672180" y="5648020"/>
                  </a:lnTo>
                  <a:lnTo>
                    <a:pt x="745708" y="5664275"/>
                  </a:lnTo>
                  <a:lnTo>
                    <a:pt x="898585" y="5695501"/>
                  </a:lnTo>
                  <a:lnTo>
                    <a:pt x="1029254" y="5715389"/>
                  </a:lnTo>
                  <a:lnTo>
                    <a:pt x="1036155" y="5697632"/>
                  </a:lnTo>
                  <a:lnTo>
                    <a:pt x="995077" y="5676633"/>
                  </a:lnTo>
                  <a:lnTo>
                    <a:pt x="952084" y="5653675"/>
                  </a:lnTo>
                  <a:lnTo>
                    <a:pt x="909092" y="5628404"/>
                  </a:lnTo>
                  <a:lnTo>
                    <a:pt x="868014" y="5600465"/>
                  </a:lnTo>
                  <a:lnTo>
                    <a:pt x="830765" y="5569505"/>
                  </a:lnTo>
                  <a:lnTo>
                    <a:pt x="799259" y="5535169"/>
                  </a:lnTo>
                  <a:lnTo>
                    <a:pt x="775411" y="5497102"/>
                  </a:lnTo>
                  <a:lnTo>
                    <a:pt x="761135" y="5454950"/>
                  </a:lnTo>
                  <a:lnTo>
                    <a:pt x="758346" y="5408359"/>
                  </a:lnTo>
                  <a:lnTo>
                    <a:pt x="773324" y="5279986"/>
                  </a:lnTo>
                  <a:lnTo>
                    <a:pt x="795767" y="5140684"/>
                  </a:lnTo>
                  <a:lnTo>
                    <a:pt x="816189" y="5028905"/>
                  </a:lnTo>
                  <a:lnTo>
                    <a:pt x="825104" y="4983100"/>
                  </a:lnTo>
                  <a:lnTo>
                    <a:pt x="661453" y="4983100"/>
                  </a:lnTo>
                  <a:close/>
                </a:path>
                <a:path w="1205229" h="5899784">
                  <a:moveTo>
                    <a:pt x="199087" y="4246163"/>
                  </a:moveTo>
                  <a:lnTo>
                    <a:pt x="193515" y="4553185"/>
                  </a:lnTo>
                  <a:lnTo>
                    <a:pt x="214872" y="4785187"/>
                  </a:lnTo>
                  <a:lnTo>
                    <a:pt x="242693" y="4931912"/>
                  </a:lnTo>
                  <a:lnTo>
                    <a:pt x="256515" y="4983100"/>
                  </a:lnTo>
                  <a:lnTo>
                    <a:pt x="876794" y="4983100"/>
                  </a:lnTo>
                  <a:lnTo>
                    <a:pt x="877988" y="4956760"/>
                  </a:lnTo>
                  <a:lnTo>
                    <a:pt x="880583" y="4928205"/>
                  </a:lnTo>
                  <a:lnTo>
                    <a:pt x="889644" y="4864785"/>
                  </a:lnTo>
                  <a:lnTo>
                    <a:pt x="903307" y="4793500"/>
                  </a:lnTo>
                  <a:lnTo>
                    <a:pt x="911654" y="4755115"/>
                  </a:lnTo>
                  <a:lnTo>
                    <a:pt x="920902" y="4715011"/>
                  </a:lnTo>
                  <a:lnTo>
                    <a:pt x="930965" y="4673271"/>
                  </a:lnTo>
                  <a:lnTo>
                    <a:pt x="941760" y="4629977"/>
                  </a:lnTo>
                  <a:lnTo>
                    <a:pt x="953203" y="4585213"/>
                  </a:lnTo>
                  <a:lnTo>
                    <a:pt x="965211" y="4539060"/>
                  </a:lnTo>
                  <a:lnTo>
                    <a:pt x="977700" y="4491601"/>
                  </a:lnTo>
                  <a:lnTo>
                    <a:pt x="990586" y="4442919"/>
                  </a:lnTo>
                  <a:lnTo>
                    <a:pt x="1003786" y="4393096"/>
                  </a:lnTo>
                  <a:lnTo>
                    <a:pt x="1017216" y="4342214"/>
                  </a:lnTo>
                  <a:lnTo>
                    <a:pt x="1030792" y="4290357"/>
                  </a:lnTo>
                  <a:lnTo>
                    <a:pt x="1044431" y="4237607"/>
                  </a:lnTo>
                  <a:lnTo>
                    <a:pt x="1058048" y="4184046"/>
                  </a:lnTo>
                  <a:lnTo>
                    <a:pt x="1071561" y="4129756"/>
                  </a:lnTo>
                  <a:lnTo>
                    <a:pt x="1084885" y="4074821"/>
                  </a:lnTo>
                  <a:lnTo>
                    <a:pt x="1097937" y="4019323"/>
                  </a:lnTo>
                  <a:lnTo>
                    <a:pt x="1110633" y="3963344"/>
                  </a:lnTo>
                  <a:lnTo>
                    <a:pt x="1122890" y="3906967"/>
                  </a:lnTo>
                  <a:lnTo>
                    <a:pt x="1134623" y="3850274"/>
                  </a:lnTo>
                  <a:lnTo>
                    <a:pt x="1145750" y="3793349"/>
                  </a:lnTo>
                  <a:lnTo>
                    <a:pt x="1156185" y="3736273"/>
                  </a:lnTo>
                  <a:lnTo>
                    <a:pt x="1165847" y="3679128"/>
                  </a:lnTo>
                  <a:lnTo>
                    <a:pt x="1174650" y="3621999"/>
                  </a:lnTo>
                  <a:lnTo>
                    <a:pt x="1182512" y="3564966"/>
                  </a:lnTo>
                  <a:lnTo>
                    <a:pt x="1189348" y="3508114"/>
                  </a:lnTo>
                  <a:lnTo>
                    <a:pt x="1195075" y="3451523"/>
                  </a:lnTo>
                  <a:lnTo>
                    <a:pt x="1199610" y="3395277"/>
                  </a:lnTo>
                  <a:lnTo>
                    <a:pt x="1202868" y="3339458"/>
                  </a:lnTo>
                  <a:lnTo>
                    <a:pt x="1204766" y="3284149"/>
                  </a:lnTo>
                  <a:lnTo>
                    <a:pt x="1205220" y="3229432"/>
                  </a:lnTo>
                  <a:lnTo>
                    <a:pt x="1204147" y="3175390"/>
                  </a:lnTo>
                  <a:lnTo>
                    <a:pt x="1169338" y="2734163"/>
                  </a:lnTo>
                  <a:lnTo>
                    <a:pt x="1115137" y="2408982"/>
                  </a:lnTo>
                  <a:lnTo>
                    <a:pt x="1065238" y="2207939"/>
                  </a:lnTo>
                  <a:lnTo>
                    <a:pt x="1043339" y="2139126"/>
                  </a:lnTo>
                  <a:lnTo>
                    <a:pt x="112921" y="2139126"/>
                  </a:lnTo>
                  <a:lnTo>
                    <a:pt x="93329" y="2206487"/>
                  </a:lnTo>
                  <a:lnTo>
                    <a:pt x="75853" y="2272720"/>
                  </a:lnTo>
                  <a:lnTo>
                    <a:pt x="60414" y="2337837"/>
                  </a:lnTo>
                  <a:lnTo>
                    <a:pt x="46932" y="2401853"/>
                  </a:lnTo>
                  <a:lnTo>
                    <a:pt x="35328" y="2464780"/>
                  </a:lnTo>
                  <a:lnTo>
                    <a:pt x="25521" y="2526633"/>
                  </a:lnTo>
                  <a:lnTo>
                    <a:pt x="17434" y="2587425"/>
                  </a:lnTo>
                  <a:lnTo>
                    <a:pt x="10986" y="2647169"/>
                  </a:lnTo>
                  <a:lnTo>
                    <a:pt x="6098" y="2705881"/>
                  </a:lnTo>
                  <a:lnTo>
                    <a:pt x="2691" y="2763572"/>
                  </a:lnTo>
                  <a:lnTo>
                    <a:pt x="684" y="2820257"/>
                  </a:lnTo>
                  <a:lnTo>
                    <a:pt x="0" y="2875949"/>
                  </a:lnTo>
                  <a:lnTo>
                    <a:pt x="557" y="2930662"/>
                  </a:lnTo>
                  <a:lnTo>
                    <a:pt x="2278" y="2984410"/>
                  </a:lnTo>
                  <a:lnTo>
                    <a:pt x="5082" y="3037206"/>
                  </a:lnTo>
                  <a:lnTo>
                    <a:pt x="8890" y="3089064"/>
                  </a:lnTo>
                  <a:lnTo>
                    <a:pt x="13622" y="3139998"/>
                  </a:lnTo>
                  <a:lnTo>
                    <a:pt x="19200" y="3190021"/>
                  </a:lnTo>
                  <a:lnTo>
                    <a:pt x="25544" y="3239146"/>
                  </a:lnTo>
                  <a:lnTo>
                    <a:pt x="32574" y="3287388"/>
                  </a:lnTo>
                  <a:lnTo>
                    <a:pt x="40211" y="3334760"/>
                  </a:lnTo>
                  <a:lnTo>
                    <a:pt x="48375" y="3381276"/>
                  </a:lnTo>
                  <a:lnTo>
                    <a:pt x="56987" y="3426949"/>
                  </a:lnTo>
                  <a:lnTo>
                    <a:pt x="65969" y="3471793"/>
                  </a:lnTo>
                  <a:lnTo>
                    <a:pt x="75239" y="3515822"/>
                  </a:lnTo>
                  <a:lnTo>
                    <a:pt x="84719" y="3559048"/>
                  </a:lnTo>
                  <a:lnTo>
                    <a:pt x="94330" y="3601487"/>
                  </a:lnTo>
                  <a:lnTo>
                    <a:pt x="103992" y="3643151"/>
                  </a:lnTo>
                  <a:lnTo>
                    <a:pt x="113625" y="3684055"/>
                  </a:lnTo>
                  <a:lnTo>
                    <a:pt x="123151" y="3724211"/>
                  </a:lnTo>
                  <a:lnTo>
                    <a:pt x="132489" y="3763634"/>
                  </a:lnTo>
                  <a:lnTo>
                    <a:pt x="141560" y="3802337"/>
                  </a:lnTo>
                  <a:lnTo>
                    <a:pt x="150286" y="3840333"/>
                  </a:lnTo>
                  <a:lnTo>
                    <a:pt x="158586" y="3877637"/>
                  </a:lnTo>
                  <a:lnTo>
                    <a:pt x="173591" y="3950221"/>
                  </a:lnTo>
                  <a:lnTo>
                    <a:pt x="185942" y="4020198"/>
                  </a:lnTo>
                  <a:lnTo>
                    <a:pt x="195002" y="4087677"/>
                  </a:lnTo>
                  <a:lnTo>
                    <a:pt x="200136" y="4152767"/>
                  </a:lnTo>
                  <a:lnTo>
                    <a:pt x="201033" y="4184451"/>
                  </a:lnTo>
                  <a:lnTo>
                    <a:pt x="200709" y="4215578"/>
                  </a:lnTo>
                  <a:lnTo>
                    <a:pt x="199087" y="4246163"/>
                  </a:lnTo>
                  <a:close/>
                </a:path>
                <a:path w="1205229" h="5899784">
                  <a:moveTo>
                    <a:pt x="364186" y="4985201"/>
                  </a:moveTo>
                  <a:lnTo>
                    <a:pt x="378019" y="5046833"/>
                  </a:lnTo>
                  <a:lnTo>
                    <a:pt x="410231" y="5190034"/>
                  </a:lnTo>
                  <a:lnTo>
                    <a:pt x="446887" y="5352262"/>
                  </a:lnTo>
                  <a:lnTo>
                    <a:pt x="474052" y="5470975"/>
                  </a:lnTo>
                  <a:lnTo>
                    <a:pt x="482320" y="5520683"/>
                  </a:lnTo>
                  <a:lnTo>
                    <a:pt x="484184" y="5568531"/>
                  </a:lnTo>
                  <a:lnTo>
                    <a:pt x="480781" y="5614818"/>
                  </a:lnTo>
                  <a:lnTo>
                    <a:pt x="473250" y="5659841"/>
                  </a:lnTo>
                  <a:lnTo>
                    <a:pt x="462727" y="5703901"/>
                  </a:lnTo>
                  <a:lnTo>
                    <a:pt x="450352" y="5747295"/>
                  </a:lnTo>
                  <a:lnTo>
                    <a:pt x="440030" y="5786268"/>
                  </a:lnTo>
                  <a:lnTo>
                    <a:pt x="432649" y="5825880"/>
                  </a:lnTo>
                  <a:lnTo>
                    <a:pt x="430355" y="5861223"/>
                  </a:lnTo>
                  <a:lnTo>
                    <a:pt x="435293" y="5887387"/>
                  </a:lnTo>
                  <a:lnTo>
                    <a:pt x="449609" y="5899465"/>
                  </a:lnTo>
                  <a:lnTo>
                    <a:pt x="475451" y="5892547"/>
                  </a:lnTo>
                  <a:lnTo>
                    <a:pt x="514964" y="5861724"/>
                  </a:lnTo>
                  <a:lnTo>
                    <a:pt x="586214" y="5788663"/>
                  </a:lnTo>
                  <a:lnTo>
                    <a:pt x="635845" y="5728965"/>
                  </a:lnTo>
                  <a:lnTo>
                    <a:pt x="664875" y="5688697"/>
                  </a:lnTo>
                  <a:lnTo>
                    <a:pt x="674325" y="5673926"/>
                  </a:lnTo>
                  <a:lnTo>
                    <a:pt x="661453" y="4983100"/>
                  </a:lnTo>
                  <a:lnTo>
                    <a:pt x="364186" y="4985201"/>
                  </a:lnTo>
                  <a:close/>
                </a:path>
                <a:path w="1205229" h="5899784">
                  <a:moveTo>
                    <a:pt x="681510" y="4988802"/>
                  </a:moveTo>
                  <a:lnTo>
                    <a:pt x="681510" y="2766636"/>
                  </a:lnTo>
                </a:path>
                <a:path w="1205229" h="5899784">
                  <a:moveTo>
                    <a:pt x="764832" y="1420943"/>
                  </a:moveTo>
                  <a:lnTo>
                    <a:pt x="883280" y="1263353"/>
                  </a:lnTo>
                  <a:lnTo>
                    <a:pt x="779850" y="1176981"/>
                  </a:lnTo>
                  <a:lnTo>
                    <a:pt x="672180" y="1319467"/>
                  </a:lnTo>
                  <a:lnTo>
                    <a:pt x="764832" y="1420943"/>
                  </a:lnTo>
                  <a:close/>
                </a:path>
                <a:path w="1205229" h="5899784">
                  <a:moveTo>
                    <a:pt x="584965" y="817539"/>
                  </a:moveTo>
                  <a:lnTo>
                    <a:pt x="562364" y="682605"/>
                  </a:lnTo>
                  <a:lnTo>
                    <a:pt x="609752" y="695412"/>
                  </a:lnTo>
                  <a:lnTo>
                    <a:pt x="649696" y="692270"/>
                  </a:lnTo>
                  <a:lnTo>
                    <a:pt x="707602" y="647733"/>
                  </a:lnTo>
                  <a:lnTo>
                    <a:pt x="725742" y="611133"/>
                  </a:lnTo>
                  <a:lnTo>
                    <a:pt x="736792" y="568176"/>
                  </a:lnTo>
                  <a:lnTo>
                    <a:pt x="744380" y="521609"/>
                  </a:lnTo>
                  <a:lnTo>
                    <a:pt x="751808" y="473063"/>
                  </a:lnTo>
                  <a:lnTo>
                    <a:pt x="758752" y="423257"/>
                  </a:lnTo>
                  <a:lnTo>
                    <a:pt x="764884" y="372915"/>
                  </a:lnTo>
                  <a:lnTo>
                    <a:pt x="769880" y="322755"/>
                  </a:lnTo>
                  <a:lnTo>
                    <a:pt x="773414" y="273501"/>
                  </a:lnTo>
                  <a:lnTo>
                    <a:pt x="773328" y="226712"/>
                  </a:lnTo>
                  <a:lnTo>
                    <a:pt x="766601" y="183500"/>
                  </a:lnTo>
                  <a:lnTo>
                    <a:pt x="751617" y="143830"/>
                  </a:lnTo>
                  <a:lnTo>
                    <a:pt x="726758" y="107669"/>
                  </a:lnTo>
                  <a:lnTo>
                    <a:pt x="690407" y="74985"/>
                  </a:lnTo>
                  <a:lnTo>
                    <a:pt x="640946" y="45743"/>
                  </a:lnTo>
                  <a:lnTo>
                    <a:pt x="603071" y="28180"/>
                  </a:lnTo>
                  <a:lnTo>
                    <a:pt x="565026" y="13452"/>
                  </a:lnTo>
                  <a:lnTo>
                    <a:pt x="527122" y="3434"/>
                  </a:lnTo>
                  <a:lnTo>
                    <a:pt x="489668" y="0"/>
                  </a:lnTo>
                  <a:lnTo>
                    <a:pt x="452976" y="5025"/>
                  </a:lnTo>
                  <a:lnTo>
                    <a:pt x="417356" y="20384"/>
                  </a:lnTo>
                  <a:lnTo>
                    <a:pt x="383117" y="47953"/>
                  </a:lnTo>
                  <a:lnTo>
                    <a:pt x="350572" y="89606"/>
                  </a:lnTo>
                  <a:lnTo>
                    <a:pt x="320030" y="147218"/>
                  </a:lnTo>
                  <a:lnTo>
                    <a:pt x="281960" y="288510"/>
                  </a:lnTo>
                  <a:lnTo>
                    <a:pt x="284262" y="405716"/>
                  </a:lnTo>
                  <a:lnTo>
                    <a:pt x="303113" y="485684"/>
                  </a:lnTo>
                  <a:lnTo>
                    <a:pt x="314691" y="515262"/>
                  </a:lnTo>
                  <a:lnTo>
                    <a:pt x="335497" y="743070"/>
                  </a:lnTo>
                </a:path>
                <a:path w="1205229" h="5899784">
                  <a:moveTo>
                    <a:pt x="757598" y="1199286"/>
                  </a:moveTo>
                  <a:lnTo>
                    <a:pt x="743428" y="1121335"/>
                  </a:lnTo>
                  <a:lnTo>
                    <a:pt x="731876" y="1060686"/>
                  </a:lnTo>
                  <a:lnTo>
                    <a:pt x="722822" y="1018290"/>
                  </a:lnTo>
                  <a:lnTo>
                    <a:pt x="703419" y="985094"/>
                  </a:lnTo>
                  <a:lnTo>
                    <a:pt x="681615" y="979426"/>
                  </a:lnTo>
                  <a:lnTo>
                    <a:pt x="645287" y="979430"/>
                  </a:lnTo>
                  <a:lnTo>
                    <a:pt x="583225" y="983225"/>
                  </a:lnTo>
                  <a:lnTo>
                    <a:pt x="531754" y="994107"/>
                  </a:lnTo>
                  <a:lnTo>
                    <a:pt x="527494" y="1006694"/>
                  </a:lnTo>
                  <a:lnTo>
                    <a:pt x="531513" y="1018877"/>
                  </a:lnTo>
                  <a:lnTo>
                    <a:pt x="541907" y="1024792"/>
                  </a:lnTo>
                  <a:lnTo>
                    <a:pt x="539546" y="1028534"/>
                  </a:lnTo>
                  <a:lnTo>
                    <a:pt x="535970" y="1037739"/>
                  </a:lnTo>
                  <a:lnTo>
                    <a:pt x="536434" y="1049372"/>
                  </a:lnTo>
                  <a:lnTo>
                    <a:pt x="546198" y="1060401"/>
                  </a:lnTo>
                  <a:lnTo>
                    <a:pt x="543876" y="1064789"/>
                  </a:lnTo>
                  <a:lnTo>
                    <a:pt x="541352" y="1075249"/>
                  </a:lnTo>
                  <a:lnTo>
                    <a:pt x="545293" y="1087724"/>
                  </a:lnTo>
                  <a:lnTo>
                    <a:pt x="562364" y="1098161"/>
                  </a:lnTo>
                  <a:lnTo>
                    <a:pt x="587825" y="1106266"/>
                  </a:lnTo>
                  <a:lnTo>
                    <a:pt x="610274" y="1113565"/>
                  </a:lnTo>
                  <a:lnTo>
                    <a:pt x="626268" y="1118838"/>
                  </a:lnTo>
                  <a:lnTo>
                    <a:pt x="632364" y="1120866"/>
                  </a:lnTo>
                  <a:lnTo>
                    <a:pt x="624058" y="1135364"/>
                  </a:lnTo>
                  <a:lnTo>
                    <a:pt x="614671" y="1173980"/>
                  </a:lnTo>
                  <a:lnTo>
                    <a:pt x="627502" y="1229400"/>
                  </a:lnTo>
                  <a:lnTo>
                    <a:pt x="685851" y="1294311"/>
                  </a:lnTo>
                </a:path>
                <a:path w="1205229" h="5899784">
                  <a:moveTo>
                    <a:pt x="667190" y="974779"/>
                  </a:moveTo>
                  <a:lnTo>
                    <a:pt x="665743" y="925817"/>
                  </a:lnTo>
                  <a:lnTo>
                    <a:pt x="542256" y="937370"/>
                  </a:lnTo>
                  <a:lnTo>
                    <a:pt x="547994" y="983381"/>
                  </a:lnTo>
                </a:path>
                <a:path w="1205229" h="5899784">
                  <a:moveTo>
                    <a:pt x="569548" y="1101411"/>
                  </a:moveTo>
                  <a:lnTo>
                    <a:pt x="614053" y="1356176"/>
                  </a:lnTo>
                  <a:lnTo>
                    <a:pt x="675772" y="1351875"/>
                  </a:lnTo>
                  <a:lnTo>
                    <a:pt x="675772" y="1295711"/>
                  </a:lnTo>
                </a:path>
              </a:pathLst>
            </a:custGeom>
            <a:ln w="12788">
              <a:solidFill>
                <a:srgbClr val="0F0E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7654" y="4967800"/>
              <a:ext cx="202688" cy="15188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64617" y="4565446"/>
              <a:ext cx="2171065" cy="1734185"/>
            </a:xfrm>
            <a:custGeom>
              <a:avLst/>
              <a:gdLst/>
              <a:ahLst/>
              <a:cxnLst/>
              <a:rect l="l" t="t" r="r" b="b"/>
              <a:pathLst>
                <a:path w="2171065" h="1734185">
                  <a:moveTo>
                    <a:pt x="1716544" y="22301"/>
                  </a:moveTo>
                  <a:lnTo>
                    <a:pt x="1696008" y="12090"/>
                  </a:lnTo>
                  <a:lnTo>
                    <a:pt x="1678850" y="10642"/>
                  </a:lnTo>
                  <a:lnTo>
                    <a:pt x="1667079" y="13236"/>
                  </a:lnTo>
                  <a:lnTo>
                    <a:pt x="1662709" y="15149"/>
                  </a:lnTo>
                </a:path>
                <a:path w="2171065" h="1734185">
                  <a:moveTo>
                    <a:pt x="1582280" y="7948"/>
                  </a:moveTo>
                  <a:lnTo>
                    <a:pt x="1548457" y="0"/>
                  </a:lnTo>
                  <a:lnTo>
                    <a:pt x="1521622" y="2165"/>
                  </a:lnTo>
                  <a:lnTo>
                    <a:pt x="1503936" y="8109"/>
                  </a:lnTo>
                  <a:lnTo>
                    <a:pt x="1497561" y="11498"/>
                  </a:lnTo>
                </a:path>
                <a:path w="2171065" h="1734185">
                  <a:moveTo>
                    <a:pt x="1616009" y="199346"/>
                  </a:moveTo>
                  <a:lnTo>
                    <a:pt x="1639958" y="202897"/>
                  </a:lnTo>
                  <a:lnTo>
                    <a:pt x="1652188" y="201436"/>
                  </a:lnTo>
                  <a:lnTo>
                    <a:pt x="1661499" y="194433"/>
                  </a:lnTo>
                  <a:lnTo>
                    <a:pt x="1666339" y="183810"/>
                  </a:lnTo>
                  <a:lnTo>
                    <a:pt x="1665154" y="171489"/>
                  </a:lnTo>
                  <a:lnTo>
                    <a:pt x="1647641" y="125228"/>
                  </a:lnTo>
                </a:path>
                <a:path w="2171065" h="1734185">
                  <a:moveTo>
                    <a:pt x="1563520" y="246558"/>
                  </a:moveTo>
                  <a:lnTo>
                    <a:pt x="1570292" y="250018"/>
                  </a:lnTo>
                  <a:lnTo>
                    <a:pt x="1587569" y="256267"/>
                  </a:lnTo>
                  <a:lnTo>
                    <a:pt x="1610796" y="259112"/>
                  </a:lnTo>
                  <a:lnTo>
                    <a:pt x="1635417" y="252360"/>
                  </a:lnTo>
                </a:path>
                <a:path w="2171065" h="1734185">
                  <a:moveTo>
                    <a:pt x="1460240" y="296871"/>
                  </a:moveTo>
                  <a:lnTo>
                    <a:pt x="1546407" y="345434"/>
                  </a:lnTo>
                </a:path>
                <a:path w="2171065" h="1734185">
                  <a:moveTo>
                    <a:pt x="1197500" y="952788"/>
                  </a:moveTo>
                  <a:lnTo>
                    <a:pt x="1168761" y="1059315"/>
                  </a:lnTo>
                </a:path>
                <a:path w="2171065" h="1734185">
                  <a:moveTo>
                    <a:pt x="1598097" y="1729286"/>
                  </a:moveTo>
                  <a:lnTo>
                    <a:pt x="1701477" y="1729286"/>
                  </a:lnTo>
                </a:path>
                <a:path w="2171065" h="1734185">
                  <a:moveTo>
                    <a:pt x="1841478" y="1731437"/>
                  </a:moveTo>
                  <a:lnTo>
                    <a:pt x="1992207" y="1731437"/>
                  </a:lnTo>
                </a:path>
                <a:path w="2171065" h="1734185">
                  <a:moveTo>
                    <a:pt x="1126401" y="1733587"/>
                  </a:moveTo>
                  <a:lnTo>
                    <a:pt x="1449463" y="1733587"/>
                  </a:lnTo>
                </a:path>
                <a:path w="2171065" h="1734185">
                  <a:moveTo>
                    <a:pt x="804087" y="1338537"/>
                  </a:moveTo>
                  <a:lnTo>
                    <a:pt x="893796" y="1394651"/>
                  </a:lnTo>
                </a:path>
                <a:path w="2171065" h="1734185">
                  <a:moveTo>
                    <a:pt x="1748876" y="1083772"/>
                  </a:moveTo>
                  <a:lnTo>
                    <a:pt x="1722981" y="1129083"/>
                  </a:lnTo>
                  <a:lnTo>
                    <a:pt x="1914673" y="1362243"/>
                  </a:lnTo>
                </a:path>
                <a:path w="2171065" h="1734185">
                  <a:moveTo>
                    <a:pt x="1867323" y="926182"/>
                  </a:moveTo>
                  <a:lnTo>
                    <a:pt x="2170977" y="1162942"/>
                  </a:lnTo>
                </a:path>
                <a:path w="2171065" h="1734185">
                  <a:moveTo>
                    <a:pt x="120643" y="1241362"/>
                  </a:moveTo>
                  <a:lnTo>
                    <a:pt x="74976" y="1235769"/>
                  </a:lnTo>
                  <a:lnTo>
                    <a:pt x="36484" y="1237167"/>
                  </a:lnTo>
                  <a:lnTo>
                    <a:pt x="9911" y="1241200"/>
                  </a:lnTo>
                  <a:lnTo>
                    <a:pt x="0" y="1243512"/>
                  </a:lnTo>
                </a:path>
                <a:path w="2171065" h="1734185">
                  <a:moveTo>
                    <a:pt x="142147" y="1279122"/>
                  </a:moveTo>
                  <a:lnTo>
                    <a:pt x="91855" y="1273257"/>
                  </a:lnTo>
                  <a:lnTo>
                    <a:pt x="54671" y="1275083"/>
                  </a:lnTo>
                  <a:lnTo>
                    <a:pt x="31612" y="1279740"/>
                  </a:lnTo>
                  <a:lnTo>
                    <a:pt x="23699" y="1282372"/>
                  </a:lnTo>
                </a:path>
                <a:path w="2171065" h="1734185">
                  <a:moveTo>
                    <a:pt x="582958" y="1234860"/>
                  </a:moveTo>
                  <a:lnTo>
                    <a:pt x="463762" y="1154290"/>
                  </a:lnTo>
                  <a:lnTo>
                    <a:pt x="334587" y="1293875"/>
                  </a:lnTo>
                  <a:lnTo>
                    <a:pt x="450840" y="1375946"/>
                  </a:lnTo>
                  <a:lnTo>
                    <a:pt x="582958" y="1234860"/>
                  </a:lnTo>
                  <a:close/>
                </a:path>
                <a:path w="2171065" h="1734185">
                  <a:moveTo>
                    <a:pt x="337431" y="1286723"/>
                  </a:moveTo>
                  <a:lnTo>
                    <a:pt x="296847" y="1296359"/>
                  </a:lnTo>
                  <a:lnTo>
                    <a:pt x="249037" y="1305294"/>
                  </a:lnTo>
                  <a:lnTo>
                    <a:pt x="195530" y="1311566"/>
                  </a:lnTo>
                  <a:lnTo>
                    <a:pt x="137853" y="1313215"/>
                  </a:lnTo>
                  <a:lnTo>
                    <a:pt x="77534" y="1308279"/>
                  </a:lnTo>
                  <a:lnTo>
                    <a:pt x="30237" y="1290588"/>
                  </a:lnTo>
                  <a:lnTo>
                    <a:pt x="2220" y="1260861"/>
                  </a:lnTo>
                  <a:lnTo>
                    <a:pt x="734" y="1230374"/>
                  </a:lnTo>
                  <a:lnTo>
                    <a:pt x="33029" y="1210404"/>
                  </a:lnTo>
                  <a:lnTo>
                    <a:pt x="87010" y="1200689"/>
                  </a:lnTo>
                  <a:lnTo>
                    <a:pt x="144523" y="1192287"/>
                  </a:lnTo>
                  <a:lnTo>
                    <a:pt x="190258" y="1186379"/>
                  </a:lnTo>
                  <a:lnTo>
                    <a:pt x="208905" y="1184147"/>
                  </a:lnTo>
                  <a:lnTo>
                    <a:pt x="179867" y="1174632"/>
                  </a:lnTo>
                  <a:lnTo>
                    <a:pt x="165497" y="1157353"/>
                  </a:lnTo>
                  <a:lnTo>
                    <a:pt x="165123" y="1139530"/>
                  </a:lnTo>
                  <a:lnTo>
                    <a:pt x="178070" y="1128383"/>
                  </a:lnTo>
                  <a:lnTo>
                    <a:pt x="200770" y="1123254"/>
                  </a:lnTo>
                  <a:lnTo>
                    <a:pt x="231544" y="1118668"/>
                  </a:lnTo>
                  <a:lnTo>
                    <a:pt x="272552" y="1114626"/>
                  </a:lnTo>
                  <a:lnTo>
                    <a:pt x="325955" y="1111129"/>
                  </a:lnTo>
                  <a:lnTo>
                    <a:pt x="363400" y="1116067"/>
                  </a:lnTo>
                  <a:lnTo>
                    <a:pt x="397696" y="1131396"/>
                  </a:lnTo>
                  <a:lnTo>
                    <a:pt x="426632" y="1151695"/>
                  </a:lnTo>
                  <a:lnTo>
                    <a:pt x="447996" y="1171544"/>
                  </a:lnTo>
                </a:path>
              </a:pathLst>
            </a:custGeom>
            <a:ln w="12788">
              <a:solidFill>
                <a:srgbClr val="0F0E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00961" y="4142685"/>
              <a:ext cx="908685" cy="1026794"/>
            </a:xfrm>
            <a:custGeom>
              <a:avLst/>
              <a:gdLst/>
              <a:ahLst/>
              <a:cxnLst/>
              <a:rect l="l" t="t" r="r" b="b"/>
              <a:pathLst>
                <a:path w="908685" h="1026795">
                  <a:moveTo>
                    <a:pt x="521838" y="1026661"/>
                  </a:moveTo>
                  <a:lnTo>
                    <a:pt x="481467" y="1009866"/>
                  </a:lnTo>
                  <a:lnTo>
                    <a:pt x="446549" y="924785"/>
                  </a:lnTo>
                  <a:lnTo>
                    <a:pt x="443524" y="908275"/>
                  </a:lnTo>
                  <a:lnTo>
                    <a:pt x="444240" y="899909"/>
                  </a:lnTo>
                  <a:lnTo>
                    <a:pt x="459421" y="856868"/>
                  </a:lnTo>
                  <a:lnTo>
                    <a:pt x="498239" y="826610"/>
                  </a:lnTo>
                  <a:lnTo>
                    <a:pt x="567441" y="819108"/>
                  </a:lnTo>
                  <a:lnTo>
                    <a:pt x="580768" y="819575"/>
                  </a:lnTo>
                  <a:lnTo>
                    <a:pt x="612495" y="841364"/>
                  </a:lnTo>
                  <a:lnTo>
                    <a:pt x="634696" y="879348"/>
                  </a:lnTo>
                  <a:lnTo>
                    <a:pt x="637847" y="895559"/>
                  </a:lnTo>
                  <a:lnTo>
                    <a:pt x="637243" y="903880"/>
                  </a:lnTo>
                  <a:lnTo>
                    <a:pt x="624420" y="981900"/>
                  </a:lnTo>
                  <a:lnTo>
                    <a:pt x="597554" y="1017016"/>
                  </a:lnTo>
                  <a:lnTo>
                    <a:pt x="521838" y="1026661"/>
                  </a:lnTo>
                  <a:close/>
                </a:path>
                <a:path w="908685" h="1026795">
                  <a:moveTo>
                    <a:pt x="557878" y="42110"/>
                  </a:moveTo>
                  <a:lnTo>
                    <a:pt x="395208" y="42110"/>
                  </a:lnTo>
                  <a:lnTo>
                    <a:pt x="402053" y="34468"/>
                  </a:lnTo>
                  <a:lnTo>
                    <a:pt x="421714" y="18223"/>
                  </a:lnTo>
                  <a:lnTo>
                    <a:pt x="452882" y="3393"/>
                  </a:lnTo>
                  <a:lnTo>
                    <a:pt x="494247" y="0"/>
                  </a:lnTo>
                  <a:lnTo>
                    <a:pt x="531582" y="13133"/>
                  </a:lnTo>
                  <a:lnTo>
                    <a:pt x="553883" y="34665"/>
                  </a:lnTo>
                  <a:lnTo>
                    <a:pt x="557878" y="42110"/>
                  </a:lnTo>
                  <a:close/>
                </a:path>
                <a:path w="908685" h="1026795">
                  <a:moveTo>
                    <a:pt x="718207" y="123031"/>
                  </a:moveTo>
                  <a:lnTo>
                    <a:pt x="231507" y="123031"/>
                  </a:lnTo>
                  <a:lnTo>
                    <a:pt x="233626" y="112591"/>
                  </a:lnTo>
                  <a:lnTo>
                    <a:pt x="242814" y="88084"/>
                  </a:lnTo>
                  <a:lnTo>
                    <a:pt x="263311" y="59733"/>
                  </a:lnTo>
                  <a:lnTo>
                    <a:pt x="299362" y="37759"/>
                  </a:lnTo>
                  <a:lnTo>
                    <a:pt x="339765" y="29788"/>
                  </a:lnTo>
                  <a:lnTo>
                    <a:pt x="369887" y="32245"/>
                  </a:lnTo>
                  <a:lnTo>
                    <a:pt x="388708" y="38547"/>
                  </a:lnTo>
                  <a:lnTo>
                    <a:pt x="395208" y="42110"/>
                  </a:lnTo>
                  <a:lnTo>
                    <a:pt x="557878" y="42110"/>
                  </a:lnTo>
                  <a:lnTo>
                    <a:pt x="564677" y="54780"/>
                  </a:lnTo>
                  <a:lnTo>
                    <a:pt x="567491" y="63666"/>
                  </a:lnTo>
                  <a:lnTo>
                    <a:pt x="681766" y="63666"/>
                  </a:lnTo>
                  <a:lnTo>
                    <a:pt x="692442" y="71998"/>
                  </a:lnTo>
                  <a:lnTo>
                    <a:pt x="703171" y="94317"/>
                  </a:lnTo>
                  <a:lnTo>
                    <a:pt x="705023" y="112388"/>
                  </a:lnTo>
                  <a:lnTo>
                    <a:pt x="704250" y="119830"/>
                  </a:lnTo>
                  <a:lnTo>
                    <a:pt x="718207" y="123031"/>
                  </a:lnTo>
                  <a:close/>
                </a:path>
                <a:path w="908685" h="1026795">
                  <a:moveTo>
                    <a:pt x="681766" y="63666"/>
                  </a:moveTo>
                  <a:lnTo>
                    <a:pt x="567491" y="63666"/>
                  </a:lnTo>
                  <a:lnTo>
                    <a:pt x="576308" y="58628"/>
                  </a:lnTo>
                  <a:lnTo>
                    <a:pt x="599261" y="49243"/>
                  </a:lnTo>
                  <a:lnTo>
                    <a:pt x="631101" y="44107"/>
                  </a:lnTo>
                  <a:lnTo>
                    <a:pt x="666580" y="51813"/>
                  </a:lnTo>
                  <a:lnTo>
                    <a:pt x="681766" y="63666"/>
                  </a:lnTo>
                  <a:close/>
                </a:path>
                <a:path w="908685" h="1026795">
                  <a:moveTo>
                    <a:pt x="139952" y="708080"/>
                  </a:moveTo>
                  <a:lnTo>
                    <a:pt x="100308" y="690961"/>
                  </a:lnTo>
                  <a:lnTo>
                    <a:pt x="77110" y="658567"/>
                  </a:lnTo>
                  <a:lnTo>
                    <a:pt x="66224" y="627186"/>
                  </a:lnTo>
                  <a:lnTo>
                    <a:pt x="63514" y="613106"/>
                  </a:lnTo>
                  <a:lnTo>
                    <a:pt x="53281" y="609243"/>
                  </a:lnTo>
                  <a:lnTo>
                    <a:pt x="30934" y="595970"/>
                  </a:lnTo>
                  <a:lnTo>
                    <a:pt x="8998" y="570760"/>
                  </a:lnTo>
                  <a:lnTo>
                    <a:pt x="0" y="531085"/>
                  </a:lnTo>
                  <a:lnTo>
                    <a:pt x="9987" y="490037"/>
                  </a:lnTo>
                  <a:lnTo>
                    <a:pt x="29867" y="461855"/>
                  </a:lnTo>
                  <a:lnTo>
                    <a:pt x="49345" y="445619"/>
                  </a:lnTo>
                  <a:lnTo>
                    <a:pt x="58126" y="440412"/>
                  </a:lnTo>
                  <a:lnTo>
                    <a:pt x="52791" y="431506"/>
                  </a:lnTo>
                  <a:lnTo>
                    <a:pt x="42914" y="408028"/>
                  </a:lnTo>
                  <a:lnTo>
                    <a:pt x="37687" y="374836"/>
                  </a:lnTo>
                  <a:lnTo>
                    <a:pt x="46301" y="336785"/>
                  </a:lnTo>
                  <a:lnTo>
                    <a:pt x="66831" y="309781"/>
                  </a:lnTo>
                  <a:lnTo>
                    <a:pt x="89484" y="298057"/>
                  </a:lnTo>
                  <a:lnTo>
                    <a:pt x="111539" y="288968"/>
                  </a:lnTo>
                  <a:lnTo>
                    <a:pt x="130272" y="269868"/>
                  </a:lnTo>
                  <a:lnTo>
                    <a:pt x="127078" y="256576"/>
                  </a:lnTo>
                  <a:lnTo>
                    <a:pt x="123281" y="224257"/>
                  </a:lnTo>
                  <a:lnTo>
                    <a:pt x="127557" y="184248"/>
                  </a:lnTo>
                  <a:lnTo>
                    <a:pt x="148583" y="147887"/>
                  </a:lnTo>
                  <a:lnTo>
                    <a:pt x="179705" y="126702"/>
                  </a:lnTo>
                  <a:lnTo>
                    <a:pt x="206192" y="120080"/>
                  </a:lnTo>
                  <a:lnTo>
                    <a:pt x="224605" y="121148"/>
                  </a:lnTo>
                  <a:lnTo>
                    <a:pt x="231507" y="123031"/>
                  </a:lnTo>
                  <a:lnTo>
                    <a:pt x="718207" y="123031"/>
                  </a:lnTo>
                  <a:lnTo>
                    <a:pt x="778542" y="138135"/>
                  </a:lnTo>
                  <a:lnTo>
                    <a:pt x="821220" y="171612"/>
                  </a:lnTo>
                  <a:lnTo>
                    <a:pt x="829571" y="196136"/>
                  </a:lnTo>
                  <a:lnTo>
                    <a:pt x="829134" y="221256"/>
                  </a:lnTo>
                  <a:lnTo>
                    <a:pt x="828885" y="225807"/>
                  </a:lnTo>
                  <a:lnTo>
                    <a:pt x="838751" y="236773"/>
                  </a:lnTo>
                  <a:lnTo>
                    <a:pt x="839163" y="237460"/>
                  </a:lnTo>
                  <a:lnTo>
                    <a:pt x="623472" y="237460"/>
                  </a:lnTo>
                  <a:lnTo>
                    <a:pt x="619404" y="249286"/>
                  </a:lnTo>
                  <a:lnTo>
                    <a:pt x="605448" y="277001"/>
                  </a:lnTo>
                  <a:lnTo>
                    <a:pt x="578975" y="308965"/>
                  </a:lnTo>
                  <a:lnTo>
                    <a:pt x="537355" y="333534"/>
                  </a:lnTo>
                  <a:lnTo>
                    <a:pt x="486343" y="346488"/>
                  </a:lnTo>
                  <a:lnTo>
                    <a:pt x="405985" y="346488"/>
                  </a:lnTo>
                  <a:lnTo>
                    <a:pt x="410051" y="356422"/>
                  </a:lnTo>
                  <a:lnTo>
                    <a:pt x="416737" y="381434"/>
                  </a:lnTo>
                  <a:lnTo>
                    <a:pt x="417772" y="414343"/>
                  </a:lnTo>
                  <a:lnTo>
                    <a:pt x="404887" y="447964"/>
                  </a:lnTo>
                  <a:lnTo>
                    <a:pt x="380373" y="474833"/>
                  </a:lnTo>
                  <a:lnTo>
                    <a:pt x="355873" y="492888"/>
                  </a:lnTo>
                  <a:lnTo>
                    <a:pt x="337033" y="503046"/>
                  </a:lnTo>
                  <a:lnTo>
                    <a:pt x="329498" y="506228"/>
                  </a:lnTo>
                  <a:lnTo>
                    <a:pt x="335888" y="517389"/>
                  </a:lnTo>
                  <a:lnTo>
                    <a:pt x="347765" y="545588"/>
                  </a:lnTo>
                  <a:lnTo>
                    <a:pt x="354188" y="582903"/>
                  </a:lnTo>
                  <a:lnTo>
                    <a:pt x="344217" y="621408"/>
                  </a:lnTo>
                  <a:lnTo>
                    <a:pt x="321345" y="649345"/>
                  </a:lnTo>
                  <a:lnTo>
                    <a:pt x="296967" y="663619"/>
                  </a:lnTo>
                  <a:lnTo>
                    <a:pt x="271991" y="669190"/>
                  </a:lnTo>
                  <a:lnTo>
                    <a:pt x="247323" y="671020"/>
                  </a:lnTo>
                  <a:lnTo>
                    <a:pt x="226147" y="678506"/>
                  </a:lnTo>
                  <a:lnTo>
                    <a:pt x="206154" y="692420"/>
                  </a:lnTo>
                  <a:lnTo>
                    <a:pt x="179903" y="704899"/>
                  </a:lnTo>
                  <a:lnTo>
                    <a:pt x="139952" y="708080"/>
                  </a:lnTo>
                  <a:close/>
                </a:path>
                <a:path w="908685" h="1026795">
                  <a:moveTo>
                    <a:pt x="686039" y="644264"/>
                  </a:moveTo>
                  <a:lnTo>
                    <a:pt x="693349" y="598955"/>
                  </a:lnTo>
                  <a:lnTo>
                    <a:pt x="700464" y="551927"/>
                  </a:lnTo>
                  <a:lnTo>
                    <a:pt x="707088" y="503822"/>
                  </a:lnTo>
                  <a:lnTo>
                    <a:pt x="712926" y="455278"/>
                  </a:lnTo>
                  <a:lnTo>
                    <a:pt x="717683" y="406938"/>
                  </a:lnTo>
                  <a:lnTo>
                    <a:pt x="721064" y="359441"/>
                  </a:lnTo>
                  <a:lnTo>
                    <a:pt x="717718" y="347547"/>
                  </a:lnTo>
                  <a:lnTo>
                    <a:pt x="715326" y="334960"/>
                  </a:lnTo>
                  <a:lnTo>
                    <a:pt x="714020" y="321660"/>
                  </a:lnTo>
                  <a:lnTo>
                    <a:pt x="713929" y="307628"/>
                  </a:lnTo>
                  <a:lnTo>
                    <a:pt x="704342" y="304865"/>
                  </a:lnTo>
                  <a:lnTo>
                    <a:pt x="680825" y="294412"/>
                  </a:lnTo>
                  <a:lnTo>
                    <a:pt x="651246" y="273025"/>
                  </a:lnTo>
                  <a:lnTo>
                    <a:pt x="623472" y="237460"/>
                  </a:lnTo>
                  <a:lnTo>
                    <a:pt x="839163" y="237460"/>
                  </a:lnTo>
                  <a:lnTo>
                    <a:pt x="846709" y="250032"/>
                  </a:lnTo>
                  <a:lnTo>
                    <a:pt x="851393" y="265607"/>
                  </a:lnTo>
                  <a:lnTo>
                    <a:pt x="851437" y="283522"/>
                  </a:lnTo>
                  <a:lnTo>
                    <a:pt x="857169" y="315456"/>
                  </a:lnTo>
                  <a:lnTo>
                    <a:pt x="877126" y="334122"/>
                  </a:lnTo>
                  <a:lnTo>
                    <a:pt x="898495" y="342867"/>
                  </a:lnTo>
                  <a:lnTo>
                    <a:pt x="908465" y="345037"/>
                  </a:lnTo>
                  <a:lnTo>
                    <a:pt x="900895" y="383813"/>
                  </a:lnTo>
                  <a:lnTo>
                    <a:pt x="884242" y="409141"/>
                  </a:lnTo>
                  <a:lnTo>
                    <a:pt x="867588" y="422935"/>
                  </a:lnTo>
                  <a:lnTo>
                    <a:pt x="860018" y="427108"/>
                  </a:lnTo>
                  <a:lnTo>
                    <a:pt x="864345" y="433044"/>
                  </a:lnTo>
                  <a:lnTo>
                    <a:pt x="872816" y="449501"/>
                  </a:lnTo>
                  <a:lnTo>
                    <a:pt x="878668" y="474455"/>
                  </a:lnTo>
                  <a:lnTo>
                    <a:pt x="875136" y="505878"/>
                  </a:lnTo>
                  <a:lnTo>
                    <a:pt x="860131" y="534127"/>
                  </a:lnTo>
                  <a:lnTo>
                    <a:pt x="840790" y="552046"/>
                  </a:lnTo>
                  <a:lnTo>
                    <a:pt x="824078" y="561460"/>
                  </a:lnTo>
                  <a:lnTo>
                    <a:pt x="816960" y="564193"/>
                  </a:lnTo>
                  <a:lnTo>
                    <a:pt x="819243" y="590711"/>
                  </a:lnTo>
                  <a:lnTo>
                    <a:pt x="810224" y="617632"/>
                  </a:lnTo>
                  <a:lnTo>
                    <a:pt x="787960" y="636387"/>
                  </a:lnTo>
                  <a:lnTo>
                    <a:pt x="730733" y="636387"/>
                  </a:lnTo>
                  <a:lnTo>
                    <a:pt x="713555" y="637037"/>
                  </a:lnTo>
                  <a:lnTo>
                    <a:pt x="698660" y="639900"/>
                  </a:lnTo>
                  <a:lnTo>
                    <a:pt x="686039" y="644264"/>
                  </a:lnTo>
                  <a:close/>
                </a:path>
                <a:path w="908685" h="1026795">
                  <a:moveTo>
                    <a:pt x="438441" y="351283"/>
                  </a:moveTo>
                  <a:lnTo>
                    <a:pt x="414051" y="348691"/>
                  </a:lnTo>
                  <a:lnTo>
                    <a:pt x="405985" y="346488"/>
                  </a:lnTo>
                  <a:lnTo>
                    <a:pt x="486343" y="346488"/>
                  </a:lnTo>
                  <a:lnTo>
                    <a:pt x="479446" y="348239"/>
                  </a:lnTo>
                  <a:lnTo>
                    <a:pt x="438441" y="351283"/>
                  </a:lnTo>
                  <a:close/>
                </a:path>
                <a:path w="908685" h="1026795">
                  <a:moveTo>
                    <a:pt x="523535" y="515231"/>
                  </a:moveTo>
                  <a:lnTo>
                    <a:pt x="508068" y="515231"/>
                  </a:lnTo>
                  <a:lnTo>
                    <a:pt x="501781" y="508979"/>
                  </a:lnTo>
                  <a:lnTo>
                    <a:pt x="501781" y="493475"/>
                  </a:lnTo>
                  <a:lnTo>
                    <a:pt x="508068" y="487174"/>
                  </a:lnTo>
                  <a:lnTo>
                    <a:pt x="523535" y="487174"/>
                  </a:lnTo>
                  <a:lnTo>
                    <a:pt x="529821" y="493475"/>
                  </a:lnTo>
                  <a:lnTo>
                    <a:pt x="529821" y="508979"/>
                  </a:lnTo>
                  <a:lnTo>
                    <a:pt x="523535" y="515231"/>
                  </a:lnTo>
                  <a:close/>
                </a:path>
                <a:path w="908685" h="1026795">
                  <a:moveTo>
                    <a:pt x="659096" y="518131"/>
                  </a:moveTo>
                  <a:lnTo>
                    <a:pt x="643629" y="518131"/>
                  </a:lnTo>
                  <a:lnTo>
                    <a:pt x="637342" y="511880"/>
                  </a:lnTo>
                  <a:lnTo>
                    <a:pt x="637342" y="496376"/>
                  </a:lnTo>
                  <a:lnTo>
                    <a:pt x="643629" y="490074"/>
                  </a:lnTo>
                  <a:lnTo>
                    <a:pt x="659096" y="490074"/>
                  </a:lnTo>
                  <a:lnTo>
                    <a:pt x="665333" y="496376"/>
                  </a:lnTo>
                  <a:lnTo>
                    <a:pt x="665333" y="511880"/>
                  </a:lnTo>
                  <a:lnTo>
                    <a:pt x="659096" y="518131"/>
                  </a:lnTo>
                  <a:close/>
                </a:path>
                <a:path w="908685" h="1026795">
                  <a:moveTo>
                    <a:pt x="750202" y="638662"/>
                  </a:moveTo>
                  <a:lnTo>
                    <a:pt x="730733" y="636387"/>
                  </a:lnTo>
                  <a:lnTo>
                    <a:pt x="787960" y="636387"/>
                  </a:lnTo>
                  <a:lnTo>
                    <a:pt x="750202" y="638662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CF0FCFF6-1E97-4E05-9619-379E772D9CEF}"/>
              </a:ext>
            </a:extLst>
          </p:cNvPr>
          <p:cNvSpPr txBox="1"/>
          <p:nvPr/>
        </p:nvSpPr>
        <p:spPr>
          <a:xfrm>
            <a:off x="6492468" y="606265"/>
            <a:ext cx="2415856" cy="553998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VICÁLVARO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AA2C41-BAB6-49D3-A6DB-2C60F4B69614}"/>
              </a:ext>
            </a:extLst>
          </p:cNvPr>
          <p:cNvSpPr txBox="1"/>
          <p:nvPr/>
        </p:nvSpPr>
        <p:spPr>
          <a:xfrm>
            <a:off x="6507708" y="5070746"/>
            <a:ext cx="1281410" cy="553998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EDSE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3D9548-DDF5-4437-8C5D-47AFC9B24843}"/>
              </a:ext>
            </a:extLst>
          </p:cNvPr>
          <p:cNvSpPr txBox="1"/>
          <p:nvPr/>
        </p:nvSpPr>
        <p:spPr>
          <a:xfrm>
            <a:off x="6492468" y="7320575"/>
            <a:ext cx="3240067" cy="1015663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CONTRATACIÓN MADRID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F8C45D-E47F-4999-9A13-8003CB2A9C5E}"/>
              </a:ext>
            </a:extLst>
          </p:cNvPr>
          <p:cNvSpPr txBox="1"/>
          <p:nvPr/>
        </p:nvSpPr>
        <p:spPr>
          <a:xfrm>
            <a:off x="10374790" y="5906669"/>
            <a:ext cx="710143" cy="574040"/>
          </a:xfrm>
          <a:prstGeom prst="rect">
            <a:avLst/>
          </a:prstGeom>
          <a:solidFill>
            <a:srgbClr val="183FD8"/>
          </a:solidFill>
        </p:spPr>
        <p:txBody>
          <a:bodyPr wrap="square" lIns="0" tIns="0" rIns="0" bIns="0" rtlCol="0"/>
          <a:lstStyle>
            <a:defPPr>
              <a:defRPr lang="es-ES"/>
            </a:defPPr>
          </a:lstStyle>
          <a:p>
            <a:pPr algn="ctr"/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D1E0CAC-D2D0-4896-B3E9-E6E9C32C249F}"/>
              </a:ext>
            </a:extLst>
          </p:cNvPr>
          <p:cNvSpPr txBox="1"/>
          <p:nvPr/>
        </p:nvSpPr>
        <p:spPr>
          <a:xfrm>
            <a:off x="11615040" y="5031620"/>
            <a:ext cx="5050980" cy="533303"/>
          </a:xfrm>
          <a:prstGeom prst="rect">
            <a:avLst/>
          </a:prstGeom>
          <a:solidFill>
            <a:srgbClr val="E7E7E7"/>
          </a:solidFill>
        </p:spPr>
        <p:txBody>
          <a:bodyPr wrap="square" lIns="0" tIns="0" rIns="0" bIns="0" rtlCol="0"/>
          <a:lstStyle>
            <a:defPPr>
              <a:defRPr lang="es-ES"/>
            </a:defPPr>
          </a:lstStyle>
          <a:p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Autónomos/as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A7D82CD-7150-42CD-9C7F-79EA7AECFF10}"/>
              </a:ext>
            </a:extLst>
          </p:cNvPr>
          <p:cNvSpPr txBox="1"/>
          <p:nvPr/>
        </p:nvSpPr>
        <p:spPr>
          <a:xfrm>
            <a:off x="11615040" y="5820026"/>
            <a:ext cx="5050980" cy="934928"/>
          </a:xfrm>
          <a:prstGeom prst="rect">
            <a:avLst/>
          </a:prstGeom>
          <a:solidFill>
            <a:srgbClr val="E7E7E7"/>
          </a:solidFill>
        </p:spPr>
        <p:txBody>
          <a:bodyPr wrap="square" lIns="0" tIns="0" rIns="0" bIns="0" rtlCol="0"/>
          <a:lstStyle>
            <a:defPPr>
              <a:defRPr lang="es-ES"/>
            </a:defPPr>
          </a:lstStyle>
          <a:p>
            <a:r>
              <a:rPr lang="es-ES" sz="2800" dirty="0">
                <a:solidFill>
                  <a:srgbClr val="000000"/>
                </a:solidFill>
                <a:latin typeface="DM Sans"/>
                <a:cs typeface="Arial" panose="020B0604020202020204" pitchFamily="34" charset="0"/>
              </a:rPr>
              <a:t>Microempresas y Pymes (hasta 50 trabajadores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382A274-52E7-4AA3-AEB2-0CFAB9B21A39}"/>
              </a:ext>
            </a:extLst>
          </p:cNvPr>
          <p:cNvSpPr txBox="1"/>
          <p:nvPr/>
        </p:nvSpPr>
        <p:spPr>
          <a:xfrm>
            <a:off x="10390034" y="5030391"/>
            <a:ext cx="710143" cy="574040"/>
          </a:xfrm>
          <a:prstGeom prst="rect">
            <a:avLst/>
          </a:prstGeom>
          <a:solidFill>
            <a:srgbClr val="183FD8"/>
          </a:solidFill>
        </p:spPr>
        <p:txBody>
          <a:bodyPr wrap="square" lIns="0" tIns="0" rIns="0" bIns="0" rtlCol="0"/>
          <a:lstStyle>
            <a:defPPr>
              <a:defRPr lang="es-ES"/>
            </a:defPPr>
          </a:lstStyle>
          <a:p>
            <a:pPr algn="ctr"/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C40CDC5-B8CC-4538-977E-BC1CAE6C3FC5}"/>
              </a:ext>
            </a:extLst>
          </p:cNvPr>
          <p:cNvSpPr txBox="1"/>
          <p:nvPr/>
        </p:nvSpPr>
        <p:spPr>
          <a:xfrm>
            <a:off x="10390033" y="631823"/>
            <a:ext cx="710143" cy="574040"/>
          </a:xfrm>
          <a:prstGeom prst="rect">
            <a:avLst/>
          </a:prstGeom>
          <a:solidFill>
            <a:srgbClr val="183FD8"/>
          </a:solidFill>
        </p:spPr>
        <p:txBody>
          <a:bodyPr wrap="square" lIns="0" tIns="0" rIns="0" bIns="0" rtlCol="0"/>
          <a:lstStyle>
            <a:defPPr>
              <a:defRPr lang="es-ES"/>
            </a:defPPr>
          </a:lstStyle>
          <a:p>
            <a:pPr algn="ctr"/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70D3897-60F1-4721-9D5D-EE661EF5BD30}"/>
              </a:ext>
            </a:extLst>
          </p:cNvPr>
          <p:cNvSpPr txBox="1"/>
          <p:nvPr/>
        </p:nvSpPr>
        <p:spPr>
          <a:xfrm>
            <a:off x="10374791" y="1445128"/>
            <a:ext cx="710143" cy="574040"/>
          </a:xfrm>
          <a:prstGeom prst="rect">
            <a:avLst/>
          </a:prstGeom>
          <a:solidFill>
            <a:srgbClr val="183FD8"/>
          </a:solidFill>
        </p:spPr>
        <p:txBody>
          <a:bodyPr wrap="square" lIns="0" tIns="0" rIns="0" bIns="0" rtlCol="0"/>
          <a:lstStyle>
            <a:defPPr>
              <a:defRPr lang="es-ES"/>
            </a:defPPr>
          </a:lstStyle>
          <a:p>
            <a:pPr algn="ctr"/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2B4218B-2ACE-4B2F-B61E-09F6B5A866AD}"/>
              </a:ext>
            </a:extLst>
          </p:cNvPr>
          <p:cNvSpPr txBox="1"/>
          <p:nvPr/>
        </p:nvSpPr>
        <p:spPr>
          <a:xfrm>
            <a:off x="10390031" y="2358751"/>
            <a:ext cx="710143" cy="574040"/>
          </a:xfrm>
          <a:prstGeom prst="rect">
            <a:avLst/>
          </a:prstGeom>
          <a:solidFill>
            <a:srgbClr val="183FD8"/>
          </a:solidFill>
        </p:spPr>
        <p:txBody>
          <a:bodyPr wrap="square" lIns="0" tIns="0" rIns="0" bIns="0" rtlCol="0"/>
          <a:lstStyle>
            <a:defPPr>
              <a:defRPr lang="es-ES"/>
            </a:defPPr>
          </a:lstStyle>
          <a:p>
            <a:pPr algn="ctr"/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B3AB3DF-8BD1-4F21-81B3-EBC0E5C637F2}"/>
              </a:ext>
            </a:extLst>
          </p:cNvPr>
          <p:cNvSpPr txBox="1"/>
          <p:nvPr/>
        </p:nvSpPr>
        <p:spPr>
          <a:xfrm>
            <a:off x="10357480" y="3237759"/>
            <a:ext cx="710143" cy="574040"/>
          </a:xfrm>
          <a:prstGeom prst="rect">
            <a:avLst/>
          </a:prstGeom>
          <a:solidFill>
            <a:srgbClr val="183FD8"/>
          </a:solidFill>
        </p:spPr>
        <p:txBody>
          <a:bodyPr wrap="square" lIns="0" tIns="0" rIns="0" bIns="0" rtlCol="0"/>
          <a:lstStyle>
            <a:defPPr>
              <a:defRPr lang="es-ES"/>
            </a:defPPr>
          </a:lstStyle>
          <a:p>
            <a:pPr algn="ctr"/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36A90EC-7C5F-4762-BB2A-666A5B204329}"/>
              </a:ext>
            </a:extLst>
          </p:cNvPr>
          <p:cNvSpPr txBox="1"/>
          <p:nvPr/>
        </p:nvSpPr>
        <p:spPr>
          <a:xfrm>
            <a:off x="10428921" y="7356987"/>
            <a:ext cx="710143" cy="574040"/>
          </a:xfrm>
          <a:prstGeom prst="rect">
            <a:avLst/>
          </a:prstGeom>
          <a:solidFill>
            <a:srgbClr val="183FD8"/>
          </a:solidFill>
        </p:spPr>
        <p:txBody>
          <a:bodyPr wrap="square" lIns="0" tIns="0" rIns="0" bIns="0" rtlCol="0"/>
          <a:lstStyle>
            <a:defPPr>
              <a:defRPr lang="es-ES"/>
            </a:defPPr>
          </a:lstStyle>
          <a:p>
            <a:pPr algn="ctr"/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716394A-E7B8-4397-A91D-03B4C59CCC90}"/>
              </a:ext>
            </a:extLst>
          </p:cNvPr>
          <p:cNvSpPr txBox="1"/>
          <p:nvPr/>
        </p:nvSpPr>
        <p:spPr>
          <a:xfrm>
            <a:off x="10428920" y="8342289"/>
            <a:ext cx="710143" cy="574040"/>
          </a:xfrm>
          <a:prstGeom prst="rect">
            <a:avLst/>
          </a:prstGeom>
          <a:solidFill>
            <a:srgbClr val="183FD8"/>
          </a:solidFill>
        </p:spPr>
        <p:txBody>
          <a:bodyPr wrap="square" lIns="0" tIns="0" rIns="0" bIns="0" rtlCol="0"/>
          <a:lstStyle>
            <a:defPPr>
              <a:defRPr lang="es-ES"/>
            </a:defPPr>
          </a:lstStyle>
          <a:p>
            <a:pPr algn="ctr"/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F02A606-BC4C-4616-A4AC-4FD74F097519}"/>
              </a:ext>
            </a:extLst>
          </p:cNvPr>
          <p:cNvSpPr txBox="1"/>
          <p:nvPr/>
        </p:nvSpPr>
        <p:spPr>
          <a:xfrm>
            <a:off x="11615040" y="631823"/>
            <a:ext cx="5105400" cy="553998"/>
          </a:xfrm>
          <a:prstGeom prst="rect">
            <a:avLst/>
          </a:prstGeom>
          <a:solidFill>
            <a:srgbClr val="E7E7E7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Autónomos</a:t>
            </a:r>
            <a:r>
              <a:rPr lang="en-US" dirty="0"/>
              <a:t>/as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53BD0E2-3CD2-48F5-9EAE-12F0A1F97A1F}"/>
              </a:ext>
            </a:extLst>
          </p:cNvPr>
          <p:cNvSpPr txBox="1"/>
          <p:nvPr/>
        </p:nvSpPr>
        <p:spPr>
          <a:xfrm>
            <a:off x="11560620" y="1477602"/>
            <a:ext cx="5105400" cy="553998"/>
          </a:xfrm>
          <a:prstGeom prst="rect">
            <a:avLst/>
          </a:prstGeom>
          <a:solidFill>
            <a:srgbClr val="E7E7E7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solidFill>
                  <a:srgbClr val="000000"/>
                </a:solidFill>
                <a:latin typeface="DM Sans"/>
              </a:rPr>
              <a:t>Instituciones</a:t>
            </a:r>
            <a:r>
              <a:rPr lang="en-US" sz="2800" dirty="0">
                <a:solidFill>
                  <a:srgbClr val="000000"/>
                </a:solidFill>
                <a:latin typeface="DM Sans"/>
              </a:rPr>
              <a:t> sin </a:t>
            </a:r>
            <a:r>
              <a:rPr lang="en-US" sz="2800" dirty="0" err="1">
                <a:solidFill>
                  <a:srgbClr val="000000"/>
                </a:solidFill>
                <a:latin typeface="DM Sans"/>
              </a:rPr>
              <a:t>ánimo</a:t>
            </a:r>
            <a:r>
              <a:rPr lang="en-US" sz="2800" dirty="0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DM Sans"/>
              </a:rPr>
              <a:t>lucro</a:t>
            </a:r>
            <a:endParaRPr lang="en-US" sz="2800" dirty="0">
              <a:solidFill>
                <a:srgbClr val="000000"/>
              </a:solidFill>
              <a:latin typeface="DM Sans"/>
            </a:endParaRPr>
          </a:p>
          <a:p>
            <a:endParaRPr lang="es-ES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926635B-D607-4253-BC57-C91EAEE2EA38}"/>
              </a:ext>
            </a:extLst>
          </p:cNvPr>
          <p:cNvSpPr txBox="1"/>
          <p:nvPr/>
        </p:nvSpPr>
        <p:spPr>
          <a:xfrm>
            <a:off x="11560620" y="2447120"/>
            <a:ext cx="5105400" cy="553998"/>
          </a:xfrm>
          <a:prstGeom prst="rect">
            <a:avLst/>
          </a:prstGeom>
          <a:solidFill>
            <a:srgbClr val="E7E7E7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solidFill>
                  <a:srgbClr val="000000"/>
                </a:solidFill>
                <a:latin typeface="DM Sans"/>
              </a:rPr>
              <a:t>Entidades</a:t>
            </a:r>
            <a:r>
              <a:rPr lang="en-US" sz="2800" dirty="0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DM Sans"/>
              </a:rPr>
              <a:t>economía</a:t>
            </a:r>
            <a:r>
              <a:rPr lang="en-US" sz="2800" dirty="0">
                <a:solidFill>
                  <a:srgbClr val="000000"/>
                </a:solidFill>
                <a:latin typeface="DM Sans"/>
              </a:rPr>
              <a:t> social</a:t>
            </a:r>
          </a:p>
          <a:p>
            <a:endParaRPr lang="es-ES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9FBC6FA-4220-4ADA-B748-132F53373BC6}"/>
              </a:ext>
            </a:extLst>
          </p:cNvPr>
          <p:cNvSpPr txBox="1"/>
          <p:nvPr/>
        </p:nvSpPr>
        <p:spPr>
          <a:xfrm>
            <a:off x="11560620" y="3256221"/>
            <a:ext cx="5105400" cy="830668"/>
          </a:xfrm>
          <a:prstGeom prst="rect">
            <a:avLst/>
          </a:prstGeom>
          <a:solidFill>
            <a:srgbClr val="E7E7E7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2800" dirty="0">
                <a:solidFill>
                  <a:srgbClr val="000000"/>
                </a:solidFill>
                <a:latin typeface="DM Sans"/>
              </a:rPr>
              <a:t>Microempresas y Pymes (hasta 50 trabajadores</a:t>
            </a:r>
          </a:p>
          <a:p>
            <a:endParaRPr lang="es-ES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45ED1DE-B48B-415B-B74D-E5C8F63B3D6B}"/>
              </a:ext>
            </a:extLst>
          </p:cNvPr>
          <p:cNvSpPr txBox="1"/>
          <p:nvPr/>
        </p:nvSpPr>
        <p:spPr>
          <a:xfrm>
            <a:off x="11615040" y="7459341"/>
            <a:ext cx="5050980" cy="553998"/>
          </a:xfrm>
          <a:prstGeom prst="rect">
            <a:avLst/>
          </a:prstGeom>
          <a:solidFill>
            <a:srgbClr val="E7E7E7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Autónomos/as</a:t>
            </a:r>
          </a:p>
          <a:p>
            <a:endParaRPr lang="es-ES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C00505C-3B20-4F06-BCBC-26BFDF2F2D13}"/>
              </a:ext>
            </a:extLst>
          </p:cNvPr>
          <p:cNvSpPr txBox="1"/>
          <p:nvPr/>
        </p:nvSpPr>
        <p:spPr>
          <a:xfrm>
            <a:off x="11615040" y="8336238"/>
            <a:ext cx="5050980" cy="845862"/>
          </a:xfrm>
          <a:prstGeom prst="rect">
            <a:avLst/>
          </a:prstGeom>
          <a:solidFill>
            <a:srgbClr val="E7E7E7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2800" dirty="0">
                <a:solidFill>
                  <a:srgbClr val="000000"/>
                </a:solidFill>
                <a:latin typeface="DM Sans"/>
              </a:rPr>
              <a:t>Empresas de menos de 50 trabajadores</a:t>
            </a:r>
          </a:p>
          <a:p>
            <a:endParaRPr lang="es-ES" dirty="0"/>
          </a:p>
        </p:txBody>
      </p:sp>
      <p:pic>
        <p:nvPicPr>
          <p:cNvPr id="47" name="object 19">
            <a:extLst>
              <a:ext uri="{FF2B5EF4-FFF2-40B4-BE49-F238E27FC236}">
                <a16:creationId xmlns:a16="http://schemas.microsoft.com/office/drawing/2014/main" id="{91660F62-D89F-4B7A-B104-66EF3FD0450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37412" y="7517048"/>
            <a:ext cx="551592" cy="438584"/>
          </a:xfrm>
          <a:prstGeom prst="rect">
            <a:avLst/>
          </a:prstGeom>
        </p:spPr>
      </p:pic>
      <p:pic>
        <p:nvPicPr>
          <p:cNvPr id="48" name="object 19">
            <a:extLst>
              <a:ext uri="{FF2B5EF4-FFF2-40B4-BE49-F238E27FC236}">
                <a16:creationId xmlns:a16="http://schemas.microsoft.com/office/drawing/2014/main" id="{86890EE4-AB48-4848-A278-41DE866CDE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8038" y="5119111"/>
            <a:ext cx="1100571" cy="700915"/>
          </a:xfrm>
          <a:prstGeom prst="rect">
            <a:avLst/>
          </a:prstGeom>
        </p:spPr>
      </p:pic>
      <p:pic>
        <p:nvPicPr>
          <p:cNvPr id="49" name="object 19">
            <a:extLst>
              <a:ext uri="{FF2B5EF4-FFF2-40B4-BE49-F238E27FC236}">
                <a16:creationId xmlns:a16="http://schemas.microsoft.com/office/drawing/2014/main" id="{6F90BB99-03BF-43A0-B914-D3730FE5815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7298" y="690428"/>
            <a:ext cx="903760" cy="6031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2051" y="2196416"/>
            <a:ext cx="17387570" cy="7655559"/>
            <a:chOff x="504940" y="2196416"/>
            <a:chExt cx="17387570" cy="7655559"/>
          </a:xfrm>
        </p:grpSpPr>
        <p:sp>
          <p:nvSpPr>
            <p:cNvPr id="3" name="object 3"/>
            <p:cNvSpPr/>
            <p:nvPr/>
          </p:nvSpPr>
          <p:spPr>
            <a:xfrm>
              <a:off x="504940" y="2196416"/>
              <a:ext cx="17387570" cy="7655559"/>
            </a:xfrm>
            <a:custGeom>
              <a:avLst/>
              <a:gdLst/>
              <a:ahLst/>
              <a:cxnLst/>
              <a:rect l="l" t="t" r="r" b="b"/>
              <a:pathLst>
                <a:path w="17387570" h="7655559">
                  <a:moveTo>
                    <a:pt x="17162313" y="7655079"/>
                  </a:moveTo>
                  <a:lnTo>
                    <a:pt x="224938" y="7655079"/>
                  </a:lnTo>
                  <a:lnTo>
                    <a:pt x="179687" y="7650489"/>
                  </a:lnTo>
                  <a:lnTo>
                    <a:pt x="137502" y="7637330"/>
                  </a:lnTo>
                  <a:lnTo>
                    <a:pt x="99298" y="7616517"/>
                  </a:lnTo>
                  <a:lnTo>
                    <a:pt x="65989" y="7588968"/>
                  </a:lnTo>
                  <a:lnTo>
                    <a:pt x="38491" y="7555598"/>
                  </a:lnTo>
                  <a:lnTo>
                    <a:pt x="17716" y="7517323"/>
                  </a:lnTo>
                  <a:lnTo>
                    <a:pt x="4581" y="7475060"/>
                  </a:lnTo>
                  <a:lnTo>
                    <a:pt x="0" y="7429725"/>
                  </a:lnTo>
                  <a:lnTo>
                    <a:pt x="0" y="225354"/>
                  </a:lnTo>
                  <a:lnTo>
                    <a:pt x="4581" y="180019"/>
                  </a:lnTo>
                  <a:lnTo>
                    <a:pt x="17716" y="137756"/>
                  </a:lnTo>
                  <a:lnTo>
                    <a:pt x="38491" y="99481"/>
                  </a:lnTo>
                  <a:lnTo>
                    <a:pt x="65989" y="66111"/>
                  </a:lnTo>
                  <a:lnTo>
                    <a:pt x="99298" y="38562"/>
                  </a:lnTo>
                  <a:lnTo>
                    <a:pt x="137502" y="17749"/>
                  </a:lnTo>
                  <a:lnTo>
                    <a:pt x="179687" y="4590"/>
                  </a:lnTo>
                  <a:lnTo>
                    <a:pt x="224938" y="0"/>
                  </a:lnTo>
                  <a:lnTo>
                    <a:pt x="17162313" y="0"/>
                  </a:lnTo>
                  <a:lnTo>
                    <a:pt x="17207564" y="4590"/>
                  </a:lnTo>
                  <a:lnTo>
                    <a:pt x="17249749" y="17749"/>
                  </a:lnTo>
                  <a:lnTo>
                    <a:pt x="17287953" y="38562"/>
                  </a:lnTo>
                  <a:lnTo>
                    <a:pt x="17321262" y="66111"/>
                  </a:lnTo>
                  <a:lnTo>
                    <a:pt x="17348761" y="99481"/>
                  </a:lnTo>
                  <a:lnTo>
                    <a:pt x="17369535" y="137756"/>
                  </a:lnTo>
                  <a:lnTo>
                    <a:pt x="17382670" y="180019"/>
                  </a:lnTo>
                  <a:lnTo>
                    <a:pt x="17387252" y="225354"/>
                  </a:lnTo>
                  <a:lnTo>
                    <a:pt x="17387252" y="7429725"/>
                  </a:lnTo>
                  <a:lnTo>
                    <a:pt x="17382670" y="7475060"/>
                  </a:lnTo>
                  <a:lnTo>
                    <a:pt x="17369535" y="7517323"/>
                  </a:lnTo>
                  <a:lnTo>
                    <a:pt x="17348761" y="7555598"/>
                  </a:lnTo>
                  <a:lnTo>
                    <a:pt x="17321262" y="7588968"/>
                  </a:lnTo>
                  <a:lnTo>
                    <a:pt x="17287953" y="7616517"/>
                  </a:lnTo>
                  <a:lnTo>
                    <a:pt x="17249749" y="7637330"/>
                  </a:lnTo>
                  <a:lnTo>
                    <a:pt x="17207564" y="7650489"/>
                  </a:lnTo>
                  <a:lnTo>
                    <a:pt x="17162313" y="7655079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100706" y="2533823"/>
              <a:ext cx="600075" cy="598805"/>
            </a:xfrm>
            <a:custGeom>
              <a:avLst/>
              <a:gdLst/>
              <a:ahLst/>
              <a:cxnLst/>
              <a:rect l="l" t="t" r="r" b="b"/>
              <a:pathLst>
                <a:path w="600075" h="598804">
                  <a:moveTo>
                    <a:pt x="239798" y="593618"/>
                  </a:moveTo>
                  <a:lnTo>
                    <a:pt x="192921" y="580049"/>
                  </a:lnTo>
                  <a:lnTo>
                    <a:pt x="149979" y="559688"/>
                  </a:lnTo>
                  <a:lnTo>
                    <a:pt x="111451" y="533264"/>
                  </a:lnTo>
                  <a:lnTo>
                    <a:pt x="77821" y="501508"/>
                  </a:lnTo>
                  <a:lnTo>
                    <a:pt x="49570" y="465147"/>
                  </a:lnTo>
                  <a:lnTo>
                    <a:pt x="27180" y="424911"/>
                  </a:lnTo>
                  <a:lnTo>
                    <a:pt x="11134" y="381529"/>
                  </a:lnTo>
                  <a:lnTo>
                    <a:pt x="1913" y="335730"/>
                  </a:lnTo>
                  <a:lnTo>
                    <a:pt x="0" y="288243"/>
                  </a:lnTo>
                  <a:lnTo>
                    <a:pt x="5875" y="239798"/>
                  </a:lnTo>
                  <a:lnTo>
                    <a:pt x="19445" y="192921"/>
                  </a:lnTo>
                  <a:lnTo>
                    <a:pt x="39806" y="149979"/>
                  </a:lnTo>
                  <a:lnTo>
                    <a:pt x="66229" y="111451"/>
                  </a:lnTo>
                  <a:lnTo>
                    <a:pt x="97986" y="77821"/>
                  </a:lnTo>
                  <a:lnTo>
                    <a:pt x="134347" y="49570"/>
                  </a:lnTo>
                  <a:lnTo>
                    <a:pt x="174583" y="27180"/>
                  </a:lnTo>
                  <a:lnTo>
                    <a:pt x="217964" y="11134"/>
                  </a:lnTo>
                  <a:lnTo>
                    <a:pt x="263763" y="1913"/>
                  </a:lnTo>
                  <a:lnTo>
                    <a:pt x="311250" y="0"/>
                  </a:lnTo>
                  <a:lnTo>
                    <a:pt x="359690" y="5874"/>
                  </a:lnTo>
                  <a:lnTo>
                    <a:pt x="406632" y="19457"/>
                  </a:lnTo>
                  <a:lnTo>
                    <a:pt x="449624" y="39828"/>
                  </a:lnTo>
                  <a:lnTo>
                    <a:pt x="488189" y="66259"/>
                  </a:lnTo>
                  <a:lnTo>
                    <a:pt x="521847" y="98021"/>
                  </a:lnTo>
                  <a:lnTo>
                    <a:pt x="550118" y="134386"/>
                  </a:lnTo>
                  <a:lnTo>
                    <a:pt x="572521" y="174625"/>
                  </a:lnTo>
                  <a:lnTo>
                    <a:pt x="588576" y="218009"/>
                  </a:lnTo>
                  <a:lnTo>
                    <a:pt x="597801" y="263808"/>
                  </a:lnTo>
                  <a:lnTo>
                    <a:pt x="599716" y="311295"/>
                  </a:lnTo>
                  <a:lnTo>
                    <a:pt x="593841" y="359741"/>
                  </a:lnTo>
                  <a:lnTo>
                    <a:pt x="539489" y="389129"/>
                  </a:lnTo>
                  <a:lnTo>
                    <a:pt x="494280" y="395212"/>
                  </a:lnTo>
                  <a:lnTo>
                    <a:pt x="451066" y="407908"/>
                  </a:lnTo>
                  <a:lnTo>
                    <a:pt x="410508" y="426778"/>
                  </a:lnTo>
                  <a:lnTo>
                    <a:pt x="373270" y="451381"/>
                  </a:lnTo>
                  <a:lnTo>
                    <a:pt x="340017" y="481277"/>
                  </a:lnTo>
                  <a:lnTo>
                    <a:pt x="311410" y="516025"/>
                  </a:lnTo>
                  <a:lnTo>
                    <a:pt x="288114" y="555187"/>
                  </a:lnTo>
                  <a:lnTo>
                    <a:pt x="270792" y="598320"/>
                  </a:lnTo>
                  <a:lnTo>
                    <a:pt x="262977" y="597468"/>
                  </a:lnTo>
                  <a:lnTo>
                    <a:pt x="255210" y="596386"/>
                  </a:lnTo>
                  <a:lnTo>
                    <a:pt x="247485" y="595096"/>
                  </a:lnTo>
                  <a:lnTo>
                    <a:pt x="239798" y="593618"/>
                  </a:lnTo>
                  <a:close/>
                </a:path>
              </a:pathLst>
            </a:custGeom>
            <a:solidFill>
              <a:srgbClr val="183FD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0345545" y="2729293"/>
              <a:ext cx="600075" cy="598805"/>
            </a:xfrm>
            <a:custGeom>
              <a:avLst/>
              <a:gdLst/>
              <a:ahLst/>
              <a:cxnLst/>
              <a:rect l="l" t="t" r="r" b="b"/>
              <a:pathLst>
                <a:path w="600075" h="598804">
                  <a:moveTo>
                    <a:pt x="239798" y="593618"/>
                  </a:moveTo>
                  <a:lnTo>
                    <a:pt x="192921" y="580049"/>
                  </a:lnTo>
                  <a:lnTo>
                    <a:pt x="149979" y="559688"/>
                  </a:lnTo>
                  <a:lnTo>
                    <a:pt x="111451" y="533264"/>
                  </a:lnTo>
                  <a:lnTo>
                    <a:pt x="77821" y="501508"/>
                  </a:lnTo>
                  <a:lnTo>
                    <a:pt x="49570" y="465147"/>
                  </a:lnTo>
                  <a:lnTo>
                    <a:pt x="27180" y="424911"/>
                  </a:lnTo>
                  <a:lnTo>
                    <a:pt x="11134" y="381529"/>
                  </a:lnTo>
                  <a:lnTo>
                    <a:pt x="1913" y="335730"/>
                  </a:lnTo>
                  <a:lnTo>
                    <a:pt x="0" y="288243"/>
                  </a:lnTo>
                  <a:lnTo>
                    <a:pt x="5878" y="239788"/>
                  </a:lnTo>
                  <a:lnTo>
                    <a:pt x="19445" y="192921"/>
                  </a:lnTo>
                  <a:lnTo>
                    <a:pt x="39806" y="149979"/>
                  </a:lnTo>
                  <a:lnTo>
                    <a:pt x="66229" y="111451"/>
                  </a:lnTo>
                  <a:lnTo>
                    <a:pt x="97986" y="77821"/>
                  </a:lnTo>
                  <a:lnTo>
                    <a:pt x="134347" y="49570"/>
                  </a:lnTo>
                  <a:lnTo>
                    <a:pt x="174583" y="27180"/>
                  </a:lnTo>
                  <a:lnTo>
                    <a:pt x="217964" y="11134"/>
                  </a:lnTo>
                  <a:lnTo>
                    <a:pt x="263763" y="1913"/>
                  </a:lnTo>
                  <a:lnTo>
                    <a:pt x="311250" y="0"/>
                  </a:lnTo>
                  <a:lnTo>
                    <a:pt x="359687" y="5874"/>
                  </a:lnTo>
                  <a:lnTo>
                    <a:pt x="406632" y="19457"/>
                  </a:lnTo>
                  <a:lnTo>
                    <a:pt x="449624" y="39828"/>
                  </a:lnTo>
                  <a:lnTo>
                    <a:pt x="488189" y="66259"/>
                  </a:lnTo>
                  <a:lnTo>
                    <a:pt x="521847" y="98021"/>
                  </a:lnTo>
                  <a:lnTo>
                    <a:pt x="550118" y="134386"/>
                  </a:lnTo>
                  <a:lnTo>
                    <a:pt x="572521" y="174625"/>
                  </a:lnTo>
                  <a:lnTo>
                    <a:pt x="588576" y="218009"/>
                  </a:lnTo>
                  <a:lnTo>
                    <a:pt x="597801" y="263808"/>
                  </a:lnTo>
                  <a:lnTo>
                    <a:pt x="599716" y="311295"/>
                  </a:lnTo>
                  <a:lnTo>
                    <a:pt x="593842" y="359732"/>
                  </a:lnTo>
                  <a:lnTo>
                    <a:pt x="539489" y="389129"/>
                  </a:lnTo>
                  <a:lnTo>
                    <a:pt x="494280" y="395212"/>
                  </a:lnTo>
                  <a:lnTo>
                    <a:pt x="451066" y="407908"/>
                  </a:lnTo>
                  <a:lnTo>
                    <a:pt x="410508" y="426778"/>
                  </a:lnTo>
                  <a:lnTo>
                    <a:pt x="373270" y="451381"/>
                  </a:lnTo>
                  <a:lnTo>
                    <a:pt x="340017" y="481277"/>
                  </a:lnTo>
                  <a:lnTo>
                    <a:pt x="311410" y="516025"/>
                  </a:lnTo>
                  <a:lnTo>
                    <a:pt x="288114" y="555187"/>
                  </a:lnTo>
                  <a:lnTo>
                    <a:pt x="270792" y="598320"/>
                  </a:lnTo>
                  <a:lnTo>
                    <a:pt x="262977" y="597468"/>
                  </a:lnTo>
                  <a:lnTo>
                    <a:pt x="255210" y="596386"/>
                  </a:lnTo>
                  <a:lnTo>
                    <a:pt x="247485" y="595096"/>
                  </a:lnTo>
                  <a:lnTo>
                    <a:pt x="239798" y="593618"/>
                  </a:lnTo>
                  <a:close/>
                </a:path>
              </a:pathLst>
            </a:custGeom>
            <a:solidFill>
              <a:srgbClr val="183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51271" y="3132628"/>
              <a:ext cx="388282" cy="195470"/>
            </a:xfrm>
            <a:custGeom>
              <a:avLst/>
              <a:gdLst/>
              <a:ahLst/>
              <a:cxnLst/>
              <a:rect l="l" t="t" r="r" b="b"/>
              <a:pathLst>
                <a:path w="315595" h="209550">
                  <a:moveTo>
                    <a:pt x="0" y="209401"/>
                  </a:moveTo>
                  <a:lnTo>
                    <a:pt x="17342" y="166202"/>
                  </a:lnTo>
                  <a:lnTo>
                    <a:pt x="40667" y="126993"/>
                  </a:lnTo>
                  <a:lnTo>
                    <a:pt x="69306" y="92211"/>
                  </a:lnTo>
                  <a:lnTo>
                    <a:pt x="102589" y="62292"/>
                  </a:lnTo>
                  <a:lnTo>
                    <a:pt x="139849" y="37674"/>
                  </a:lnTo>
                  <a:lnTo>
                    <a:pt x="180416" y="18795"/>
                  </a:lnTo>
                  <a:lnTo>
                    <a:pt x="223623" y="6091"/>
                  </a:lnTo>
                  <a:lnTo>
                    <a:pt x="268800" y="0"/>
                  </a:lnTo>
                  <a:lnTo>
                    <a:pt x="315280" y="958"/>
                  </a:lnTo>
                  <a:lnTo>
                    <a:pt x="0" y="209401"/>
                  </a:lnTo>
                  <a:close/>
                </a:path>
              </a:pathLst>
            </a:custGeom>
            <a:solidFill>
              <a:srgbClr val="9E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9999" y="4980845"/>
              <a:ext cx="600075" cy="598805"/>
            </a:xfrm>
            <a:custGeom>
              <a:avLst/>
              <a:gdLst/>
              <a:ahLst/>
              <a:cxnLst/>
              <a:rect l="l" t="t" r="r" b="b"/>
              <a:pathLst>
                <a:path w="600075" h="598804">
                  <a:moveTo>
                    <a:pt x="239798" y="593618"/>
                  </a:moveTo>
                  <a:lnTo>
                    <a:pt x="192921" y="580049"/>
                  </a:lnTo>
                  <a:lnTo>
                    <a:pt x="149979" y="559688"/>
                  </a:lnTo>
                  <a:lnTo>
                    <a:pt x="111451" y="533264"/>
                  </a:lnTo>
                  <a:lnTo>
                    <a:pt x="77821" y="501508"/>
                  </a:lnTo>
                  <a:lnTo>
                    <a:pt x="49570" y="465147"/>
                  </a:lnTo>
                  <a:lnTo>
                    <a:pt x="27180" y="424911"/>
                  </a:lnTo>
                  <a:lnTo>
                    <a:pt x="11134" y="381529"/>
                  </a:lnTo>
                  <a:lnTo>
                    <a:pt x="1913" y="335730"/>
                  </a:lnTo>
                  <a:lnTo>
                    <a:pt x="0" y="288243"/>
                  </a:lnTo>
                  <a:lnTo>
                    <a:pt x="5875" y="239798"/>
                  </a:lnTo>
                  <a:lnTo>
                    <a:pt x="19445" y="192921"/>
                  </a:lnTo>
                  <a:lnTo>
                    <a:pt x="39806" y="149979"/>
                  </a:lnTo>
                  <a:lnTo>
                    <a:pt x="66229" y="111451"/>
                  </a:lnTo>
                  <a:lnTo>
                    <a:pt x="97986" y="77821"/>
                  </a:lnTo>
                  <a:lnTo>
                    <a:pt x="134347" y="49570"/>
                  </a:lnTo>
                  <a:lnTo>
                    <a:pt x="174583" y="27180"/>
                  </a:lnTo>
                  <a:lnTo>
                    <a:pt x="217964" y="11134"/>
                  </a:lnTo>
                  <a:lnTo>
                    <a:pt x="263763" y="1913"/>
                  </a:lnTo>
                  <a:lnTo>
                    <a:pt x="311250" y="0"/>
                  </a:lnTo>
                  <a:lnTo>
                    <a:pt x="359693" y="5875"/>
                  </a:lnTo>
                  <a:lnTo>
                    <a:pt x="406632" y="19457"/>
                  </a:lnTo>
                  <a:lnTo>
                    <a:pt x="449624" y="39828"/>
                  </a:lnTo>
                  <a:lnTo>
                    <a:pt x="488189" y="66259"/>
                  </a:lnTo>
                  <a:lnTo>
                    <a:pt x="521847" y="98021"/>
                  </a:lnTo>
                  <a:lnTo>
                    <a:pt x="550118" y="134386"/>
                  </a:lnTo>
                  <a:lnTo>
                    <a:pt x="572521" y="174625"/>
                  </a:lnTo>
                  <a:lnTo>
                    <a:pt x="588576" y="218009"/>
                  </a:lnTo>
                  <a:lnTo>
                    <a:pt x="597801" y="263808"/>
                  </a:lnTo>
                  <a:lnTo>
                    <a:pt x="599716" y="311295"/>
                  </a:lnTo>
                  <a:lnTo>
                    <a:pt x="593841" y="359741"/>
                  </a:lnTo>
                  <a:lnTo>
                    <a:pt x="539489" y="389129"/>
                  </a:lnTo>
                  <a:lnTo>
                    <a:pt x="494280" y="395212"/>
                  </a:lnTo>
                  <a:lnTo>
                    <a:pt x="451066" y="407908"/>
                  </a:lnTo>
                  <a:lnTo>
                    <a:pt x="410508" y="426778"/>
                  </a:lnTo>
                  <a:lnTo>
                    <a:pt x="373270" y="451381"/>
                  </a:lnTo>
                  <a:lnTo>
                    <a:pt x="340017" y="481277"/>
                  </a:lnTo>
                  <a:lnTo>
                    <a:pt x="311410" y="516025"/>
                  </a:lnTo>
                  <a:lnTo>
                    <a:pt x="288114" y="555187"/>
                  </a:lnTo>
                  <a:lnTo>
                    <a:pt x="270792" y="598320"/>
                  </a:lnTo>
                  <a:lnTo>
                    <a:pt x="262977" y="597468"/>
                  </a:lnTo>
                  <a:lnTo>
                    <a:pt x="255210" y="596386"/>
                  </a:lnTo>
                  <a:lnTo>
                    <a:pt x="247485" y="595096"/>
                  </a:lnTo>
                  <a:lnTo>
                    <a:pt x="239798" y="593618"/>
                  </a:lnTo>
                  <a:close/>
                </a:path>
              </a:pathLst>
            </a:custGeom>
            <a:solidFill>
              <a:srgbClr val="183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45374" y="4786218"/>
              <a:ext cx="600075" cy="598805"/>
            </a:xfrm>
            <a:custGeom>
              <a:avLst/>
              <a:gdLst/>
              <a:ahLst/>
              <a:cxnLst/>
              <a:rect l="l" t="t" r="r" b="b"/>
              <a:pathLst>
                <a:path w="600075" h="598804">
                  <a:moveTo>
                    <a:pt x="239798" y="593618"/>
                  </a:moveTo>
                  <a:lnTo>
                    <a:pt x="192921" y="580049"/>
                  </a:lnTo>
                  <a:lnTo>
                    <a:pt x="149979" y="559688"/>
                  </a:lnTo>
                  <a:lnTo>
                    <a:pt x="111451" y="533264"/>
                  </a:lnTo>
                  <a:lnTo>
                    <a:pt x="77821" y="501508"/>
                  </a:lnTo>
                  <a:lnTo>
                    <a:pt x="49570" y="465147"/>
                  </a:lnTo>
                  <a:lnTo>
                    <a:pt x="27180" y="424911"/>
                  </a:lnTo>
                  <a:lnTo>
                    <a:pt x="11134" y="381529"/>
                  </a:lnTo>
                  <a:lnTo>
                    <a:pt x="1913" y="335730"/>
                  </a:lnTo>
                  <a:lnTo>
                    <a:pt x="0" y="288243"/>
                  </a:lnTo>
                  <a:lnTo>
                    <a:pt x="5876" y="239794"/>
                  </a:lnTo>
                  <a:lnTo>
                    <a:pt x="19445" y="192921"/>
                  </a:lnTo>
                  <a:lnTo>
                    <a:pt x="39806" y="149979"/>
                  </a:lnTo>
                  <a:lnTo>
                    <a:pt x="66229" y="111451"/>
                  </a:lnTo>
                  <a:lnTo>
                    <a:pt x="97986" y="77821"/>
                  </a:lnTo>
                  <a:lnTo>
                    <a:pt x="134347" y="49570"/>
                  </a:lnTo>
                  <a:lnTo>
                    <a:pt x="174583" y="27180"/>
                  </a:lnTo>
                  <a:lnTo>
                    <a:pt x="217964" y="11134"/>
                  </a:lnTo>
                  <a:lnTo>
                    <a:pt x="263763" y="1913"/>
                  </a:lnTo>
                  <a:lnTo>
                    <a:pt x="311250" y="0"/>
                  </a:lnTo>
                  <a:lnTo>
                    <a:pt x="359690" y="5875"/>
                  </a:lnTo>
                  <a:lnTo>
                    <a:pt x="406632" y="19457"/>
                  </a:lnTo>
                  <a:lnTo>
                    <a:pt x="449624" y="39828"/>
                  </a:lnTo>
                  <a:lnTo>
                    <a:pt x="488189" y="66259"/>
                  </a:lnTo>
                  <a:lnTo>
                    <a:pt x="521847" y="98021"/>
                  </a:lnTo>
                  <a:lnTo>
                    <a:pt x="550118" y="134386"/>
                  </a:lnTo>
                  <a:lnTo>
                    <a:pt x="572521" y="174625"/>
                  </a:lnTo>
                  <a:lnTo>
                    <a:pt x="588576" y="218009"/>
                  </a:lnTo>
                  <a:lnTo>
                    <a:pt x="597801" y="263808"/>
                  </a:lnTo>
                  <a:lnTo>
                    <a:pt x="599716" y="311295"/>
                  </a:lnTo>
                  <a:lnTo>
                    <a:pt x="593841" y="359737"/>
                  </a:lnTo>
                  <a:lnTo>
                    <a:pt x="539489" y="389129"/>
                  </a:lnTo>
                  <a:lnTo>
                    <a:pt x="494280" y="395212"/>
                  </a:lnTo>
                  <a:lnTo>
                    <a:pt x="451066" y="407908"/>
                  </a:lnTo>
                  <a:lnTo>
                    <a:pt x="410508" y="426778"/>
                  </a:lnTo>
                  <a:lnTo>
                    <a:pt x="373270" y="451381"/>
                  </a:lnTo>
                  <a:lnTo>
                    <a:pt x="340017" y="481277"/>
                  </a:lnTo>
                  <a:lnTo>
                    <a:pt x="311410" y="516025"/>
                  </a:lnTo>
                  <a:lnTo>
                    <a:pt x="288114" y="555187"/>
                  </a:lnTo>
                  <a:lnTo>
                    <a:pt x="270792" y="598320"/>
                  </a:lnTo>
                  <a:lnTo>
                    <a:pt x="262977" y="597468"/>
                  </a:lnTo>
                  <a:lnTo>
                    <a:pt x="255210" y="596386"/>
                  </a:lnTo>
                  <a:lnTo>
                    <a:pt x="247485" y="595096"/>
                  </a:lnTo>
                  <a:lnTo>
                    <a:pt x="239798" y="593618"/>
                  </a:lnTo>
                  <a:close/>
                </a:path>
              </a:pathLst>
            </a:custGeom>
            <a:solidFill>
              <a:srgbClr val="183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36338" y="5175473"/>
              <a:ext cx="315595" cy="209550"/>
            </a:xfrm>
            <a:custGeom>
              <a:avLst/>
              <a:gdLst/>
              <a:ahLst/>
              <a:cxnLst/>
              <a:rect l="l" t="t" r="r" b="b"/>
              <a:pathLst>
                <a:path w="315595" h="209550">
                  <a:moveTo>
                    <a:pt x="0" y="209401"/>
                  </a:moveTo>
                  <a:lnTo>
                    <a:pt x="17342" y="166202"/>
                  </a:lnTo>
                  <a:lnTo>
                    <a:pt x="40667" y="126993"/>
                  </a:lnTo>
                  <a:lnTo>
                    <a:pt x="69306" y="92211"/>
                  </a:lnTo>
                  <a:lnTo>
                    <a:pt x="102589" y="62292"/>
                  </a:lnTo>
                  <a:lnTo>
                    <a:pt x="139849" y="37674"/>
                  </a:lnTo>
                  <a:lnTo>
                    <a:pt x="180416" y="18795"/>
                  </a:lnTo>
                  <a:lnTo>
                    <a:pt x="223623" y="6091"/>
                  </a:lnTo>
                  <a:lnTo>
                    <a:pt x="268800" y="0"/>
                  </a:lnTo>
                  <a:lnTo>
                    <a:pt x="315280" y="958"/>
                  </a:lnTo>
                  <a:lnTo>
                    <a:pt x="0" y="209401"/>
                  </a:lnTo>
                  <a:close/>
                </a:path>
              </a:pathLst>
            </a:custGeom>
            <a:solidFill>
              <a:srgbClr val="9E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6101" y="6752277"/>
              <a:ext cx="600075" cy="598805"/>
            </a:xfrm>
            <a:custGeom>
              <a:avLst/>
              <a:gdLst/>
              <a:ahLst/>
              <a:cxnLst/>
              <a:rect l="l" t="t" r="r" b="b"/>
              <a:pathLst>
                <a:path w="600075" h="598804">
                  <a:moveTo>
                    <a:pt x="239798" y="593618"/>
                  </a:moveTo>
                  <a:lnTo>
                    <a:pt x="192921" y="580049"/>
                  </a:lnTo>
                  <a:lnTo>
                    <a:pt x="149979" y="559688"/>
                  </a:lnTo>
                  <a:lnTo>
                    <a:pt x="111451" y="533264"/>
                  </a:lnTo>
                  <a:lnTo>
                    <a:pt x="77821" y="501508"/>
                  </a:lnTo>
                  <a:lnTo>
                    <a:pt x="49570" y="465147"/>
                  </a:lnTo>
                  <a:lnTo>
                    <a:pt x="27180" y="424911"/>
                  </a:lnTo>
                  <a:lnTo>
                    <a:pt x="11134" y="381529"/>
                  </a:lnTo>
                  <a:lnTo>
                    <a:pt x="1913" y="335730"/>
                  </a:lnTo>
                  <a:lnTo>
                    <a:pt x="0" y="288243"/>
                  </a:lnTo>
                  <a:lnTo>
                    <a:pt x="5875" y="239798"/>
                  </a:lnTo>
                  <a:lnTo>
                    <a:pt x="19445" y="192921"/>
                  </a:lnTo>
                  <a:lnTo>
                    <a:pt x="39806" y="149979"/>
                  </a:lnTo>
                  <a:lnTo>
                    <a:pt x="66229" y="111451"/>
                  </a:lnTo>
                  <a:lnTo>
                    <a:pt x="97986" y="77821"/>
                  </a:lnTo>
                  <a:lnTo>
                    <a:pt x="134347" y="49570"/>
                  </a:lnTo>
                  <a:lnTo>
                    <a:pt x="174583" y="27180"/>
                  </a:lnTo>
                  <a:lnTo>
                    <a:pt x="217964" y="11134"/>
                  </a:lnTo>
                  <a:lnTo>
                    <a:pt x="263763" y="1913"/>
                  </a:lnTo>
                  <a:lnTo>
                    <a:pt x="311250" y="0"/>
                  </a:lnTo>
                  <a:lnTo>
                    <a:pt x="359692" y="5875"/>
                  </a:lnTo>
                  <a:lnTo>
                    <a:pt x="406632" y="19457"/>
                  </a:lnTo>
                  <a:lnTo>
                    <a:pt x="449624" y="39828"/>
                  </a:lnTo>
                  <a:lnTo>
                    <a:pt x="488189" y="66259"/>
                  </a:lnTo>
                  <a:lnTo>
                    <a:pt x="521847" y="98021"/>
                  </a:lnTo>
                  <a:lnTo>
                    <a:pt x="550118" y="134386"/>
                  </a:lnTo>
                  <a:lnTo>
                    <a:pt x="572521" y="174625"/>
                  </a:lnTo>
                  <a:lnTo>
                    <a:pt x="588576" y="218009"/>
                  </a:lnTo>
                  <a:lnTo>
                    <a:pt x="597801" y="263808"/>
                  </a:lnTo>
                  <a:lnTo>
                    <a:pt x="599716" y="311295"/>
                  </a:lnTo>
                  <a:lnTo>
                    <a:pt x="593841" y="359741"/>
                  </a:lnTo>
                  <a:lnTo>
                    <a:pt x="539489" y="389129"/>
                  </a:lnTo>
                  <a:lnTo>
                    <a:pt x="494280" y="395212"/>
                  </a:lnTo>
                  <a:lnTo>
                    <a:pt x="451066" y="407908"/>
                  </a:lnTo>
                  <a:lnTo>
                    <a:pt x="410508" y="426778"/>
                  </a:lnTo>
                  <a:lnTo>
                    <a:pt x="373270" y="451381"/>
                  </a:lnTo>
                  <a:lnTo>
                    <a:pt x="340017" y="481277"/>
                  </a:lnTo>
                  <a:lnTo>
                    <a:pt x="311410" y="516025"/>
                  </a:lnTo>
                  <a:lnTo>
                    <a:pt x="288114" y="555187"/>
                  </a:lnTo>
                  <a:lnTo>
                    <a:pt x="270792" y="598320"/>
                  </a:lnTo>
                  <a:lnTo>
                    <a:pt x="262977" y="597468"/>
                  </a:lnTo>
                  <a:lnTo>
                    <a:pt x="255210" y="596386"/>
                  </a:lnTo>
                  <a:lnTo>
                    <a:pt x="247485" y="595096"/>
                  </a:lnTo>
                  <a:lnTo>
                    <a:pt x="239798" y="593618"/>
                  </a:lnTo>
                  <a:close/>
                </a:path>
              </a:pathLst>
            </a:custGeom>
            <a:solidFill>
              <a:srgbClr val="183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94097" y="6913438"/>
              <a:ext cx="600075" cy="598805"/>
            </a:xfrm>
            <a:custGeom>
              <a:avLst/>
              <a:gdLst/>
              <a:ahLst/>
              <a:cxnLst/>
              <a:rect l="l" t="t" r="r" b="b"/>
              <a:pathLst>
                <a:path w="600075" h="598804">
                  <a:moveTo>
                    <a:pt x="239798" y="593618"/>
                  </a:moveTo>
                  <a:lnTo>
                    <a:pt x="192921" y="580049"/>
                  </a:lnTo>
                  <a:lnTo>
                    <a:pt x="149979" y="559688"/>
                  </a:lnTo>
                  <a:lnTo>
                    <a:pt x="111451" y="533264"/>
                  </a:lnTo>
                  <a:lnTo>
                    <a:pt x="77821" y="501508"/>
                  </a:lnTo>
                  <a:lnTo>
                    <a:pt x="49570" y="465147"/>
                  </a:lnTo>
                  <a:lnTo>
                    <a:pt x="27180" y="424911"/>
                  </a:lnTo>
                  <a:lnTo>
                    <a:pt x="11134" y="381529"/>
                  </a:lnTo>
                  <a:lnTo>
                    <a:pt x="1913" y="335730"/>
                  </a:lnTo>
                  <a:lnTo>
                    <a:pt x="0" y="288243"/>
                  </a:lnTo>
                  <a:lnTo>
                    <a:pt x="5878" y="239789"/>
                  </a:lnTo>
                  <a:lnTo>
                    <a:pt x="19445" y="192921"/>
                  </a:lnTo>
                  <a:lnTo>
                    <a:pt x="39806" y="149979"/>
                  </a:lnTo>
                  <a:lnTo>
                    <a:pt x="66229" y="111451"/>
                  </a:lnTo>
                  <a:lnTo>
                    <a:pt x="97986" y="77821"/>
                  </a:lnTo>
                  <a:lnTo>
                    <a:pt x="134347" y="49570"/>
                  </a:lnTo>
                  <a:lnTo>
                    <a:pt x="174583" y="27180"/>
                  </a:lnTo>
                  <a:lnTo>
                    <a:pt x="217964" y="11134"/>
                  </a:lnTo>
                  <a:lnTo>
                    <a:pt x="263763" y="1913"/>
                  </a:lnTo>
                  <a:lnTo>
                    <a:pt x="311250" y="0"/>
                  </a:lnTo>
                  <a:lnTo>
                    <a:pt x="359692" y="5875"/>
                  </a:lnTo>
                  <a:lnTo>
                    <a:pt x="406632" y="19457"/>
                  </a:lnTo>
                  <a:lnTo>
                    <a:pt x="449624" y="39828"/>
                  </a:lnTo>
                  <a:lnTo>
                    <a:pt x="488189" y="66259"/>
                  </a:lnTo>
                  <a:lnTo>
                    <a:pt x="521847" y="98021"/>
                  </a:lnTo>
                  <a:lnTo>
                    <a:pt x="550118" y="134386"/>
                  </a:lnTo>
                  <a:lnTo>
                    <a:pt x="572521" y="174625"/>
                  </a:lnTo>
                  <a:lnTo>
                    <a:pt x="588576" y="218009"/>
                  </a:lnTo>
                  <a:lnTo>
                    <a:pt x="597801" y="263808"/>
                  </a:lnTo>
                  <a:lnTo>
                    <a:pt x="599716" y="311295"/>
                  </a:lnTo>
                  <a:lnTo>
                    <a:pt x="593842" y="359732"/>
                  </a:lnTo>
                  <a:lnTo>
                    <a:pt x="539489" y="389129"/>
                  </a:lnTo>
                  <a:lnTo>
                    <a:pt x="494280" y="395212"/>
                  </a:lnTo>
                  <a:lnTo>
                    <a:pt x="451066" y="407908"/>
                  </a:lnTo>
                  <a:lnTo>
                    <a:pt x="410508" y="426778"/>
                  </a:lnTo>
                  <a:lnTo>
                    <a:pt x="373270" y="451381"/>
                  </a:lnTo>
                  <a:lnTo>
                    <a:pt x="340017" y="481277"/>
                  </a:lnTo>
                  <a:lnTo>
                    <a:pt x="311410" y="516025"/>
                  </a:lnTo>
                  <a:lnTo>
                    <a:pt x="288114" y="555187"/>
                  </a:lnTo>
                  <a:lnTo>
                    <a:pt x="270792" y="598320"/>
                  </a:lnTo>
                  <a:lnTo>
                    <a:pt x="262977" y="597468"/>
                  </a:lnTo>
                  <a:lnTo>
                    <a:pt x="255210" y="596386"/>
                  </a:lnTo>
                  <a:lnTo>
                    <a:pt x="247485" y="595096"/>
                  </a:lnTo>
                  <a:lnTo>
                    <a:pt x="239798" y="593618"/>
                  </a:lnTo>
                  <a:close/>
                </a:path>
              </a:pathLst>
            </a:custGeom>
            <a:solidFill>
              <a:srgbClr val="183FD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52560" y="7329093"/>
              <a:ext cx="315595" cy="209550"/>
            </a:xfrm>
            <a:custGeom>
              <a:avLst/>
              <a:gdLst/>
              <a:ahLst/>
              <a:cxnLst/>
              <a:rect l="l" t="t" r="r" b="b"/>
              <a:pathLst>
                <a:path w="315595" h="209550">
                  <a:moveTo>
                    <a:pt x="0" y="209401"/>
                  </a:moveTo>
                  <a:lnTo>
                    <a:pt x="17342" y="166202"/>
                  </a:lnTo>
                  <a:lnTo>
                    <a:pt x="40667" y="126993"/>
                  </a:lnTo>
                  <a:lnTo>
                    <a:pt x="69306" y="92211"/>
                  </a:lnTo>
                  <a:lnTo>
                    <a:pt x="102589" y="62292"/>
                  </a:lnTo>
                  <a:lnTo>
                    <a:pt x="139849" y="37674"/>
                  </a:lnTo>
                  <a:lnTo>
                    <a:pt x="180416" y="18795"/>
                  </a:lnTo>
                  <a:lnTo>
                    <a:pt x="223623" y="6091"/>
                  </a:lnTo>
                  <a:lnTo>
                    <a:pt x="268800" y="0"/>
                  </a:lnTo>
                  <a:lnTo>
                    <a:pt x="315280" y="958"/>
                  </a:lnTo>
                  <a:lnTo>
                    <a:pt x="0" y="209401"/>
                  </a:lnTo>
                  <a:close/>
                </a:path>
              </a:pathLst>
            </a:custGeom>
            <a:solidFill>
              <a:srgbClr val="9E8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87992" y="2456885"/>
            <a:ext cx="8194208" cy="6471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 marR="99695" indent="51435" algn="ctr">
              <a:lnSpc>
                <a:spcPct val="115700"/>
              </a:lnSpc>
              <a:spcBef>
                <a:spcPts val="100"/>
              </a:spcBef>
            </a:pPr>
            <a:r>
              <a:rPr sz="3000" spc="45" dirty="0">
                <a:latin typeface="Microsoft Sans Serif"/>
                <a:cs typeface="Microsoft Sans Serif"/>
              </a:rPr>
              <a:t>Desarrollar sus actividades o </a:t>
            </a:r>
            <a:r>
              <a:rPr sz="3000" spc="45" dirty="0" err="1">
                <a:latin typeface="Microsoft Sans Serif"/>
                <a:cs typeface="Microsoft Sans Serif"/>
              </a:rPr>
              <a:t>tener</a:t>
            </a:r>
            <a:r>
              <a:rPr sz="3000" spc="45" dirty="0">
                <a:latin typeface="Microsoft Sans Serif"/>
                <a:cs typeface="Microsoft Sans Serif"/>
              </a:rPr>
              <a:t> sede en el ámbito  territorial </a:t>
            </a:r>
            <a:r>
              <a:rPr lang="es-ES" sz="3000" spc="45" dirty="0">
                <a:latin typeface="Microsoft Sans Serif"/>
                <a:cs typeface="Microsoft Sans Serif"/>
              </a:rPr>
              <a:t>empleo  de determinados distritos de la ciudad de Madrid.</a:t>
            </a:r>
            <a:endParaRPr sz="3000" spc="45" dirty="0">
              <a:latin typeface="Microsoft Sans Serif"/>
              <a:cs typeface="Microsoft Sans Serif"/>
            </a:endParaRPr>
          </a:p>
          <a:p>
            <a:pPr marL="182245" marR="5080" algn="ctr">
              <a:lnSpc>
                <a:spcPct val="115700"/>
              </a:lnSpc>
              <a:spcBef>
                <a:spcPts val="3100"/>
              </a:spcBef>
            </a:pPr>
            <a:r>
              <a:rPr sz="3000" spc="45" dirty="0">
                <a:latin typeface="Microsoft Sans Serif"/>
                <a:cs typeface="Microsoft Sans Serif"/>
              </a:rPr>
              <a:t>Encontrarse </a:t>
            </a:r>
            <a:r>
              <a:rPr sz="3000" spc="-30" dirty="0">
                <a:latin typeface="Microsoft Sans Serif"/>
                <a:cs typeface="Microsoft Sans Serif"/>
              </a:rPr>
              <a:t>al </a:t>
            </a:r>
            <a:r>
              <a:rPr sz="3000" spc="95" dirty="0">
                <a:latin typeface="Microsoft Sans Serif"/>
                <a:cs typeface="Microsoft Sans Serif"/>
              </a:rPr>
              <a:t>corriente </a:t>
            </a:r>
            <a:r>
              <a:rPr sz="3000" spc="35" dirty="0">
                <a:latin typeface="Microsoft Sans Serif"/>
                <a:cs typeface="Microsoft Sans Serif"/>
              </a:rPr>
              <a:t>en </a:t>
            </a:r>
            <a:r>
              <a:rPr sz="3000" spc="5" dirty="0">
                <a:latin typeface="Microsoft Sans Serif"/>
                <a:cs typeface="Microsoft Sans Serif"/>
              </a:rPr>
              <a:t>el </a:t>
            </a:r>
            <a:r>
              <a:rPr sz="3000" spc="10" dirty="0">
                <a:latin typeface="Microsoft Sans Serif"/>
                <a:cs typeface="Microsoft Sans Serif"/>
              </a:rPr>
              <a:t> </a:t>
            </a:r>
            <a:r>
              <a:rPr sz="3000" spc="105" dirty="0">
                <a:latin typeface="Microsoft Sans Serif"/>
                <a:cs typeface="Microsoft Sans Serif"/>
              </a:rPr>
              <a:t>cumplimiento</a:t>
            </a:r>
            <a:r>
              <a:rPr sz="3000" spc="-15" dirty="0">
                <a:latin typeface="Microsoft Sans Serif"/>
                <a:cs typeface="Microsoft Sans Serif"/>
              </a:rPr>
              <a:t> </a:t>
            </a:r>
            <a:r>
              <a:rPr sz="3000" spc="110" dirty="0">
                <a:latin typeface="Microsoft Sans Serif"/>
                <a:cs typeface="Microsoft Sans Serif"/>
              </a:rPr>
              <a:t>de</a:t>
            </a:r>
            <a:r>
              <a:rPr sz="3000" spc="-10" dirty="0">
                <a:latin typeface="Microsoft Sans Serif"/>
                <a:cs typeface="Microsoft Sans Serif"/>
              </a:rPr>
              <a:t> </a:t>
            </a:r>
            <a:r>
              <a:rPr sz="3000" spc="10" dirty="0">
                <a:latin typeface="Microsoft Sans Serif"/>
                <a:cs typeface="Microsoft Sans Serif"/>
              </a:rPr>
              <a:t>sus</a:t>
            </a:r>
            <a:r>
              <a:rPr sz="3000" spc="-15" dirty="0">
                <a:latin typeface="Microsoft Sans Serif"/>
                <a:cs typeface="Microsoft Sans Serif"/>
              </a:rPr>
              <a:t> </a:t>
            </a:r>
            <a:r>
              <a:rPr sz="3000" spc="50" dirty="0">
                <a:latin typeface="Microsoft Sans Serif"/>
                <a:cs typeface="Microsoft Sans Serif"/>
              </a:rPr>
              <a:t>obligaciones </a:t>
            </a:r>
            <a:r>
              <a:rPr sz="3000" spc="-700" dirty="0">
                <a:latin typeface="Microsoft Sans Serif"/>
                <a:cs typeface="Microsoft Sans Serif"/>
              </a:rPr>
              <a:t> </a:t>
            </a:r>
            <a:r>
              <a:rPr sz="3000" spc="40" dirty="0">
                <a:latin typeface="Microsoft Sans Serif"/>
                <a:cs typeface="Microsoft Sans Serif"/>
              </a:rPr>
              <a:t>fiscales </a:t>
            </a:r>
            <a:r>
              <a:rPr sz="3000" spc="105" dirty="0">
                <a:latin typeface="Microsoft Sans Serif"/>
                <a:cs typeface="Microsoft Sans Serif"/>
              </a:rPr>
              <a:t>con </a:t>
            </a:r>
            <a:r>
              <a:rPr sz="3000" spc="5" dirty="0">
                <a:latin typeface="Microsoft Sans Serif"/>
                <a:cs typeface="Microsoft Sans Serif"/>
              </a:rPr>
              <a:t>el </a:t>
            </a:r>
            <a:r>
              <a:rPr sz="3000" spc="95" dirty="0" err="1">
                <a:latin typeface="Microsoft Sans Serif"/>
                <a:cs typeface="Microsoft Sans Serif"/>
              </a:rPr>
              <a:t>Ayuntamiento</a:t>
            </a:r>
            <a:r>
              <a:rPr sz="3000" spc="95" dirty="0">
                <a:latin typeface="Microsoft Sans Serif"/>
                <a:cs typeface="Microsoft Sans Serif"/>
              </a:rPr>
              <a:t> </a:t>
            </a:r>
            <a:r>
              <a:rPr sz="3000" spc="110" dirty="0">
                <a:latin typeface="Microsoft Sans Serif"/>
                <a:cs typeface="Microsoft Sans Serif"/>
              </a:rPr>
              <a:t>de</a:t>
            </a:r>
            <a:r>
              <a:rPr sz="3000" spc="114" dirty="0">
                <a:latin typeface="Microsoft Sans Serif"/>
                <a:cs typeface="Microsoft Sans Serif"/>
              </a:rPr>
              <a:t> </a:t>
            </a:r>
            <a:r>
              <a:rPr sz="3000" spc="35" dirty="0">
                <a:latin typeface="Microsoft Sans Serif"/>
                <a:cs typeface="Microsoft Sans Serif"/>
              </a:rPr>
              <a:t>Madrid.</a:t>
            </a:r>
            <a:endParaRPr sz="3000" dirty="0">
              <a:latin typeface="Microsoft Sans Serif"/>
              <a:cs typeface="Microsoft Sans Serif"/>
            </a:endParaRPr>
          </a:p>
          <a:p>
            <a:pPr marL="12700" marR="637540" algn="ctr">
              <a:lnSpc>
                <a:spcPct val="115700"/>
              </a:lnSpc>
              <a:spcBef>
                <a:spcPts val="1710"/>
              </a:spcBef>
            </a:pPr>
            <a:r>
              <a:rPr sz="3000" dirty="0">
                <a:latin typeface="Microsoft Sans Serif"/>
                <a:cs typeface="Microsoft Sans Serif"/>
              </a:rPr>
              <a:t>No </a:t>
            </a:r>
            <a:r>
              <a:rPr sz="3000" spc="95" dirty="0">
                <a:latin typeface="Microsoft Sans Serif"/>
                <a:cs typeface="Microsoft Sans Serif"/>
              </a:rPr>
              <a:t>tener </a:t>
            </a:r>
            <a:r>
              <a:rPr sz="3000" spc="90" dirty="0" err="1">
                <a:latin typeface="Microsoft Sans Serif"/>
                <a:cs typeface="Microsoft Sans Serif"/>
              </a:rPr>
              <a:t>pendientes</a:t>
            </a:r>
            <a:r>
              <a:rPr sz="3000" spc="90" dirty="0">
                <a:latin typeface="Microsoft Sans Serif"/>
                <a:cs typeface="Microsoft Sans Serif"/>
              </a:rPr>
              <a:t> </a:t>
            </a:r>
            <a:r>
              <a:rPr sz="3000" spc="110" dirty="0">
                <a:latin typeface="Microsoft Sans Serif"/>
                <a:cs typeface="Microsoft Sans Serif"/>
              </a:rPr>
              <a:t>de</a:t>
            </a:r>
            <a:r>
              <a:rPr sz="3000" spc="114" dirty="0">
                <a:latin typeface="Microsoft Sans Serif"/>
                <a:cs typeface="Microsoft Sans Serif"/>
              </a:rPr>
              <a:t> </a:t>
            </a:r>
            <a:r>
              <a:rPr sz="3000" spc="80" dirty="0">
                <a:latin typeface="Microsoft Sans Serif"/>
                <a:cs typeface="Microsoft Sans Serif"/>
              </a:rPr>
              <a:t>justificación </a:t>
            </a:r>
            <a:r>
              <a:rPr sz="3000" spc="60" dirty="0" err="1">
                <a:latin typeface="Microsoft Sans Serif"/>
                <a:cs typeface="Microsoft Sans Serif"/>
              </a:rPr>
              <a:t>subvenciones</a:t>
            </a:r>
            <a:r>
              <a:rPr sz="3000" spc="60" dirty="0">
                <a:latin typeface="Microsoft Sans Serif"/>
                <a:cs typeface="Microsoft Sans Serif"/>
              </a:rPr>
              <a:t> </a:t>
            </a:r>
            <a:r>
              <a:rPr sz="3000" spc="70" dirty="0" err="1">
                <a:latin typeface="Microsoft Sans Serif"/>
                <a:cs typeface="Microsoft Sans Serif"/>
              </a:rPr>
              <a:t>otorgadas</a:t>
            </a:r>
            <a:r>
              <a:rPr sz="3000" spc="-20" dirty="0">
                <a:latin typeface="Microsoft Sans Serif"/>
                <a:cs typeface="Microsoft Sans Serif"/>
              </a:rPr>
              <a:t> </a:t>
            </a:r>
            <a:r>
              <a:rPr sz="3000" spc="120" dirty="0">
                <a:latin typeface="Microsoft Sans Serif"/>
                <a:cs typeface="Microsoft Sans Serif"/>
              </a:rPr>
              <a:t>por</a:t>
            </a:r>
            <a:r>
              <a:rPr sz="3000" spc="-15" dirty="0">
                <a:latin typeface="Microsoft Sans Serif"/>
                <a:cs typeface="Microsoft Sans Serif"/>
              </a:rPr>
              <a:t> </a:t>
            </a:r>
            <a:r>
              <a:rPr sz="3000" spc="5" dirty="0">
                <a:latin typeface="Microsoft Sans Serif"/>
                <a:cs typeface="Microsoft Sans Serif"/>
              </a:rPr>
              <a:t>el</a:t>
            </a:r>
            <a:r>
              <a:rPr sz="3000" spc="-15" dirty="0">
                <a:latin typeface="Microsoft Sans Serif"/>
                <a:cs typeface="Microsoft Sans Serif"/>
              </a:rPr>
              <a:t> </a:t>
            </a:r>
            <a:r>
              <a:rPr sz="3000" spc="95" dirty="0">
                <a:latin typeface="Microsoft Sans Serif"/>
                <a:cs typeface="Microsoft Sans Serif"/>
              </a:rPr>
              <a:t>Ayuntamiento </a:t>
            </a:r>
            <a:r>
              <a:rPr sz="3000" spc="-700" dirty="0">
                <a:latin typeface="Microsoft Sans Serif"/>
                <a:cs typeface="Microsoft Sans Serif"/>
              </a:rPr>
              <a:t> </a:t>
            </a:r>
            <a:r>
              <a:rPr sz="3000" spc="110" dirty="0">
                <a:latin typeface="Microsoft Sans Serif"/>
                <a:cs typeface="Microsoft Sans Serif"/>
              </a:rPr>
              <a:t>de </a:t>
            </a:r>
            <a:r>
              <a:rPr sz="3000" spc="80" dirty="0">
                <a:latin typeface="Microsoft Sans Serif"/>
                <a:cs typeface="Microsoft Sans Serif"/>
              </a:rPr>
              <a:t>Madrid </a:t>
            </a:r>
            <a:r>
              <a:rPr sz="3000" spc="95" dirty="0">
                <a:latin typeface="Microsoft Sans Serif"/>
                <a:cs typeface="Microsoft Sans Serif"/>
              </a:rPr>
              <a:t>o </a:t>
            </a:r>
            <a:r>
              <a:rPr sz="3000" spc="10" dirty="0">
                <a:latin typeface="Microsoft Sans Serif"/>
                <a:cs typeface="Microsoft Sans Serif"/>
              </a:rPr>
              <a:t>sus </a:t>
            </a:r>
            <a:r>
              <a:rPr sz="3000" spc="45" dirty="0">
                <a:latin typeface="Microsoft Sans Serif"/>
                <a:cs typeface="Microsoft Sans Serif"/>
              </a:rPr>
              <a:t>organismos </a:t>
            </a:r>
            <a:r>
              <a:rPr sz="3000" spc="50" dirty="0">
                <a:latin typeface="Microsoft Sans Serif"/>
                <a:cs typeface="Microsoft Sans Serif"/>
              </a:rPr>
              <a:t> </a:t>
            </a:r>
            <a:r>
              <a:rPr sz="3000" spc="90" dirty="0">
                <a:latin typeface="Microsoft Sans Serif"/>
                <a:cs typeface="Microsoft Sans Serif"/>
              </a:rPr>
              <a:t>públicos</a:t>
            </a:r>
            <a:endParaRPr sz="30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335746" y="435025"/>
            <a:ext cx="1542415" cy="1590040"/>
          </a:xfrm>
          <a:custGeom>
            <a:avLst/>
            <a:gdLst/>
            <a:ahLst/>
            <a:cxnLst/>
            <a:rect l="l" t="t" r="r" b="b"/>
            <a:pathLst>
              <a:path w="1542415" h="1590039">
                <a:moveTo>
                  <a:pt x="1509661" y="838987"/>
                </a:moveTo>
                <a:lnTo>
                  <a:pt x="1507858" y="785914"/>
                </a:lnTo>
                <a:lnTo>
                  <a:pt x="1502511" y="734021"/>
                </a:lnTo>
                <a:lnTo>
                  <a:pt x="1493735" y="683399"/>
                </a:lnTo>
                <a:lnTo>
                  <a:pt x="1481632" y="634085"/>
                </a:lnTo>
                <a:lnTo>
                  <a:pt x="1466316" y="586155"/>
                </a:lnTo>
                <a:lnTo>
                  <a:pt x="1447901" y="539648"/>
                </a:lnTo>
                <a:lnTo>
                  <a:pt x="1426489" y="494639"/>
                </a:lnTo>
                <a:lnTo>
                  <a:pt x="1402207" y="451180"/>
                </a:lnTo>
                <a:lnTo>
                  <a:pt x="1375156" y="409346"/>
                </a:lnTo>
                <a:lnTo>
                  <a:pt x="1345438" y="369176"/>
                </a:lnTo>
                <a:lnTo>
                  <a:pt x="1274368" y="452932"/>
                </a:lnTo>
                <a:lnTo>
                  <a:pt x="1305623" y="494906"/>
                </a:lnTo>
                <a:lnTo>
                  <a:pt x="1331963" y="538238"/>
                </a:lnTo>
                <a:lnTo>
                  <a:pt x="1353629" y="583145"/>
                </a:lnTo>
                <a:lnTo>
                  <a:pt x="1370838" y="629856"/>
                </a:lnTo>
                <a:lnTo>
                  <a:pt x="1383830" y="678573"/>
                </a:lnTo>
                <a:lnTo>
                  <a:pt x="1392821" y="729513"/>
                </a:lnTo>
                <a:lnTo>
                  <a:pt x="1398054" y="782916"/>
                </a:lnTo>
                <a:lnTo>
                  <a:pt x="1399743" y="838987"/>
                </a:lnTo>
                <a:lnTo>
                  <a:pt x="1397977" y="886879"/>
                </a:lnTo>
                <a:lnTo>
                  <a:pt x="1392758" y="933818"/>
                </a:lnTo>
                <a:lnTo>
                  <a:pt x="1384211" y="979665"/>
                </a:lnTo>
                <a:lnTo>
                  <a:pt x="1372463" y="1024293"/>
                </a:lnTo>
                <a:lnTo>
                  <a:pt x="1357642" y="1067600"/>
                </a:lnTo>
                <a:lnTo>
                  <a:pt x="1339862" y="1109433"/>
                </a:lnTo>
                <a:lnTo>
                  <a:pt x="1319250" y="1149692"/>
                </a:lnTo>
                <a:lnTo>
                  <a:pt x="1295933" y="1188250"/>
                </a:lnTo>
                <a:lnTo>
                  <a:pt x="1270038" y="1224965"/>
                </a:lnTo>
                <a:lnTo>
                  <a:pt x="1241679" y="1259738"/>
                </a:lnTo>
                <a:lnTo>
                  <a:pt x="1210995" y="1292440"/>
                </a:lnTo>
                <a:lnTo>
                  <a:pt x="1178090" y="1322946"/>
                </a:lnTo>
                <a:lnTo>
                  <a:pt x="1143114" y="1351127"/>
                </a:lnTo>
                <a:lnTo>
                  <a:pt x="1106157" y="1376857"/>
                </a:lnTo>
                <a:lnTo>
                  <a:pt x="1067371" y="1400035"/>
                </a:lnTo>
                <a:lnTo>
                  <a:pt x="1026871" y="1420520"/>
                </a:lnTo>
                <a:lnTo>
                  <a:pt x="984783" y="1438186"/>
                </a:lnTo>
                <a:lnTo>
                  <a:pt x="941222" y="1452918"/>
                </a:lnTo>
                <a:lnTo>
                  <a:pt x="896327" y="1464589"/>
                </a:lnTo>
                <a:lnTo>
                  <a:pt x="850214" y="1473073"/>
                </a:lnTo>
                <a:lnTo>
                  <a:pt x="803008" y="1478267"/>
                </a:lnTo>
                <a:lnTo>
                  <a:pt x="754824" y="1480019"/>
                </a:lnTo>
                <a:lnTo>
                  <a:pt x="706653" y="1478267"/>
                </a:lnTo>
                <a:lnTo>
                  <a:pt x="659434" y="1473073"/>
                </a:lnTo>
                <a:lnTo>
                  <a:pt x="613321" y="1464589"/>
                </a:lnTo>
                <a:lnTo>
                  <a:pt x="568426" y="1452918"/>
                </a:lnTo>
                <a:lnTo>
                  <a:pt x="524865" y="1438186"/>
                </a:lnTo>
                <a:lnTo>
                  <a:pt x="482777" y="1420520"/>
                </a:lnTo>
                <a:lnTo>
                  <a:pt x="442277" y="1400035"/>
                </a:lnTo>
                <a:lnTo>
                  <a:pt x="403491" y="1376857"/>
                </a:lnTo>
                <a:lnTo>
                  <a:pt x="366547" y="1351127"/>
                </a:lnTo>
                <a:lnTo>
                  <a:pt x="331558" y="1322946"/>
                </a:lnTo>
                <a:lnTo>
                  <a:pt x="298665" y="1292440"/>
                </a:lnTo>
                <a:lnTo>
                  <a:pt x="267970" y="1259738"/>
                </a:lnTo>
                <a:lnTo>
                  <a:pt x="239610" y="1224965"/>
                </a:lnTo>
                <a:lnTo>
                  <a:pt x="213715" y="1188250"/>
                </a:lnTo>
                <a:lnTo>
                  <a:pt x="190398" y="1149692"/>
                </a:lnTo>
                <a:lnTo>
                  <a:pt x="169786" y="1109433"/>
                </a:lnTo>
                <a:lnTo>
                  <a:pt x="152019" y="1067600"/>
                </a:lnTo>
                <a:lnTo>
                  <a:pt x="137185" y="1024293"/>
                </a:lnTo>
                <a:lnTo>
                  <a:pt x="125437" y="979665"/>
                </a:lnTo>
                <a:lnTo>
                  <a:pt x="116903" y="933818"/>
                </a:lnTo>
                <a:lnTo>
                  <a:pt x="111683" y="886879"/>
                </a:lnTo>
                <a:lnTo>
                  <a:pt x="109918" y="838987"/>
                </a:lnTo>
                <a:lnTo>
                  <a:pt x="111683" y="791083"/>
                </a:lnTo>
                <a:lnTo>
                  <a:pt x="116903" y="744143"/>
                </a:lnTo>
                <a:lnTo>
                  <a:pt x="125437" y="698296"/>
                </a:lnTo>
                <a:lnTo>
                  <a:pt x="137185" y="653656"/>
                </a:lnTo>
                <a:lnTo>
                  <a:pt x="152019" y="610349"/>
                </a:lnTo>
                <a:lnTo>
                  <a:pt x="169786" y="568502"/>
                </a:lnTo>
                <a:lnTo>
                  <a:pt x="190398" y="528231"/>
                </a:lnTo>
                <a:lnTo>
                  <a:pt x="213715" y="489673"/>
                </a:lnTo>
                <a:lnTo>
                  <a:pt x="239610" y="452932"/>
                </a:lnTo>
                <a:lnTo>
                  <a:pt x="267970" y="418147"/>
                </a:lnTo>
                <a:lnTo>
                  <a:pt x="298665" y="385432"/>
                </a:lnTo>
                <a:lnTo>
                  <a:pt x="331558" y="354926"/>
                </a:lnTo>
                <a:lnTo>
                  <a:pt x="366547" y="326732"/>
                </a:lnTo>
                <a:lnTo>
                  <a:pt x="403491" y="300977"/>
                </a:lnTo>
                <a:lnTo>
                  <a:pt x="442277" y="277799"/>
                </a:lnTo>
                <a:lnTo>
                  <a:pt x="482777" y="257314"/>
                </a:lnTo>
                <a:lnTo>
                  <a:pt x="524865" y="239636"/>
                </a:lnTo>
                <a:lnTo>
                  <a:pt x="568426" y="224891"/>
                </a:lnTo>
                <a:lnTo>
                  <a:pt x="613321" y="213220"/>
                </a:lnTo>
                <a:lnTo>
                  <a:pt x="659434" y="204724"/>
                </a:lnTo>
                <a:lnTo>
                  <a:pt x="706653" y="199529"/>
                </a:lnTo>
                <a:lnTo>
                  <a:pt x="754824" y="197777"/>
                </a:lnTo>
                <a:lnTo>
                  <a:pt x="809117" y="199212"/>
                </a:lnTo>
                <a:lnTo>
                  <a:pt x="859663" y="203835"/>
                </a:lnTo>
                <a:lnTo>
                  <a:pt x="907478" y="212178"/>
                </a:lnTo>
                <a:lnTo>
                  <a:pt x="953566" y="224751"/>
                </a:lnTo>
                <a:lnTo>
                  <a:pt x="998931" y="242049"/>
                </a:lnTo>
                <a:lnTo>
                  <a:pt x="1044575" y="264579"/>
                </a:lnTo>
                <a:lnTo>
                  <a:pt x="1112100" y="176415"/>
                </a:lnTo>
                <a:lnTo>
                  <a:pt x="1065225" y="152869"/>
                </a:lnTo>
                <a:lnTo>
                  <a:pt x="1017092" y="133045"/>
                </a:lnTo>
                <a:lnTo>
                  <a:pt x="967651" y="116903"/>
                </a:lnTo>
                <a:lnTo>
                  <a:pt x="916787" y="104419"/>
                </a:lnTo>
                <a:lnTo>
                  <a:pt x="864425" y="95542"/>
                </a:lnTo>
                <a:lnTo>
                  <a:pt x="810463" y="90246"/>
                </a:lnTo>
                <a:lnTo>
                  <a:pt x="754837" y="88480"/>
                </a:lnTo>
                <a:lnTo>
                  <a:pt x="707186" y="89966"/>
                </a:lnTo>
                <a:lnTo>
                  <a:pt x="660311" y="94348"/>
                </a:lnTo>
                <a:lnTo>
                  <a:pt x="614299" y="101549"/>
                </a:lnTo>
                <a:lnTo>
                  <a:pt x="569239" y="111455"/>
                </a:lnTo>
                <a:lnTo>
                  <a:pt x="525233" y="124015"/>
                </a:lnTo>
                <a:lnTo>
                  <a:pt x="482346" y="139103"/>
                </a:lnTo>
                <a:lnTo>
                  <a:pt x="440690" y="156654"/>
                </a:lnTo>
                <a:lnTo>
                  <a:pt x="400342" y="176580"/>
                </a:lnTo>
                <a:lnTo>
                  <a:pt x="361391" y="198780"/>
                </a:lnTo>
                <a:lnTo>
                  <a:pt x="323938" y="223177"/>
                </a:lnTo>
                <a:lnTo>
                  <a:pt x="288061" y="249669"/>
                </a:lnTo>
                <a:lnTo>
                  <a:pt x="253847" y="278180"/>
                </a:lnTo>
                <a:lnTo>
                  <a:pt x="221386" y="308610"/>
                </a:lnTo>
                <a:lnTo>
                  <a:pt x="190779" y="340880"/>
                </a:lnTo>
                <a:lnTo>
                  <a:pt x="162115" y="374891"/>
                </a:lnTo>
                <a:lnTo>
                  <a:pt x="135470" y="410565"/>
                </a:lnTo>
                <a:lnTo>
                  <a:pt x="110934" y="447802"/>
                </a:lnTo>
                <a:lnTo>
                  <a:pt x="88607" y="486524"/>
                </a:lnTo>
                <a:lnTo>
                  <a:pt x="68567" y="526643"/>
                </a:lnTo>
                <a:lnTo>
                  <a:pt x="50914" y="568071"/>
                </a:lnTo>
                <a:lnTo>
                  <a:pt x="35725" y="610704"/>
                </a:lnTo>
                <a:lnTo>
                  <a:pt x="23101" y="654456"/>
                </a:lnTo>
                <a:lnTo>
                  <a:pt x="13131" y="699262"/>
                </a:lnTo>
                <a:lnTo>
                  <a:pt x="5892" y="745007"/>
                </a:lnTo>
                <a:lnTo>
                  <a:pt x="1485" y="791603"/>
                </a:lnTo>
                <a:lnTo>
                  <a:pt x="0" y="838987"/>
                </a:lnTo>
                <a:lnTo>
                  <a:pt x="1485" y="886358"/>
                </a:lnTo>
                <a:lnTo>
                  <a:pt x="5892" y="932967"/>
                </a:lnTo>
                <a:lnTo>
                  <a:pt x="13131" y="978712"/>
                </a:lnTo>
                <a:lnTo>
                  <a:pt x="23101" y="1023505"/>
                </a:lnTo>
                <a:lnTo>
                  <a:pt x="35725" y="1067269"/>
                </a:lnTo>
                <a:lnTo>
                  <a:pt x="50914" y="1109903"/>
                </a:lnTo>
                <a:lnTo>
                  <a:pt x="68567" y="1151318"/>
                </a:lnTo>
                <a:lnTo>
                  <a:pt x="88607" y="1191437"/>
                </a:lnTo>
                <a:lnTo>
                  <a:pt x="110934" y="1230160"/>
                </a:lnTo>
                <a:lnTo>
                  <a:pt x="135470" y="1267409"/>
                </a:lnTo>
                <a:lnTo>
                  <a:pt x="162115" y="1303083"/>
                </a:lnTo>
                <a:lnTo>
                  <a:pt x="190779" y="1337094"/>
                </a:lnTo>
                <a:lnTo>
                  <a:pt x="221386" y="1369364"/>
                </a:lnTo>
                <a:lnTo>
                  <a:pt x="253847" y="1399794"/>
                </a:lnTo>
                <a:lnTo>
                  <a:pt x="288061" y="1428305"/>
                </a:lnTo>
                <a:lnTo>
                  <a:pt x="323938" y="1454797"/>
                </a:lnTo>
                <a:lnTo>
                  <a:pt x="361391" y="1479181"/>
                </a:lnTo>
                <a:lnTo>
                  <a:pt x="400342" y="1501394"/>
                </a:lnTo>
                <a:lnTo>
                  <a:pt x="440690" y="1521307"/>
                </a:lnTo>
                <a:lnTo>
                  <a:pt x="482346" y="1538859"/>
                </a:lnTo>
                <a:lnTo>
                  <a:pt x="525233" y="1553959"/>
                </a:lnTo>
                <a:lnTo>
                  <a:pt x="569239" y="1566506"/>
                </a:lnTo>
                <a:lnTo>
                  <a:pt x="614299" y="1576425"/>
                </a:lnTo>
                <a:lnTo>
                  <a:pt x="660311" y="1583613"/>
                </a:lnTo>
                <a:lnTo>
                  <a:pt x="707186" y="1587995"/>
                </a:lnTo>
                <a:lnTo>
                  <a:pt x="754837" y="1589481"/>
                </a:lnTo>
                <a:lnTo>
                  <a:pt x="802487" y="1587995"/>
                </a:lnTo>
                <a:lnTo>
                  <a:pt x="849363" y="1583613"/>
                </a:lnTo>
                <a:lnTo>
                  <a:pt x="895375" y="1576425"/>
                </a:lnTo>
                <a:lnTo>
                  <a:pt x="940422" y="1566506"/>
                </a:lnTo>
                <a:lnTo>
                  <a:pt x="984440" y="1553959"/>
                </a:lnTo>
                <a:lnTo>
                  <a:pt x="1027315" y="1538859"/>
                </a:lnTo>
                <a:lnTo>
                  <a:pt x="1068984" y="1521307"/>
                </a:lnTo>
                <a:lnTo>
                  <a:pt x="1109332" y="1501394"/>
                </a:lnTo>
                <a:lnTo>
                  <a:pt x="1148270" y="1479181"/>
                </a:lnTo>
                <a:lnTo>
                  <a:pt x="1185735" y="1454797"/>
                </a:lnTo>
                <a:lnTo>
                  <a:pt x="1221613" y="1428305"/>
                </a:lnTo>
                <a:lnTo>
                  <a:pt x="1255826" y="1399794"/>
                </a:lnTo>
                <a:lnTo>
                  <a:pt x="1288275" y="1369364"/>
                </a:lnTo>
                <a:lnTo>
                  <a:pt x="1318882" y="1337094"/>
                </a:lnTo>
                <a:lnTo>
                  <a:pt x="1347558" y="1303083"/>
                </a:lnTo>
                <a:lnTo>
                  <a:pt x="1374203" y="1267409"/>
                </a:lnTo>
                <a:lnTo>
                  <a:pt x="1398739" y="1230160"/>
                </a:lnTo>
                <a:lnTo>
                  <a:pt x="1421066" y="1191437"/>
                </a:lnTo>
                <a:lnTo>
                  <a:pt x="1441107" y="1151318"/>
                </a:lnTo>
                <a:lnTo>
                  <a:pt x="1458760" y="1109903"/>
                </a:lnTo>
                <a:lnTo>
                  <a:pt x="1473936" y="1067269"/>
                </a:lnTo>
                <a:lnTo>
                  <a:pt x="1486560" y="1023505"/>
                </a:lnTo>
                <a:lnTo>
                  <a:pt x="1496542" y="978712"/>
                </a:lnTo>
                <a:lnTo>
                  <a:pt x="1503768" y="932967"/>
                </a:lnTo>
                <a:lnTo>
                  <a:pt x="1508175" y="886358"/>
                </a:lnTo>
                <a:lnTo>
                  <a:pt x="1509661" y="838987"/>
                </a:lnTo>
                <a:close/>
              </a:path>
              <a:path w="1542415" h="1590039">
                <a:moveTo>
                  <a:pt x="1542402" y="13271"/>
                </a:moveTo>
                <a:lnTo>
                  <a:pt x="1499463" y="431"/>
                </a:lnTo>
                <a:lnTo>
                  <a:pt x="1482166" y="0"/>
                </a:lnTo>
                <a:lnTo>
                  <a:pt x="1422476" y="3340"/>
                </a:lnTo>
                <a:lnTo>
                  <a:pt x="1369504" y="13398"/>
                </a:lnTo>
                <a:lnTo>
                  <a:pt x="1323378" y="30162"/>
                </a:lnTo>
                <a:lnTo>
                  <a:pt x="1284097" y="53632"/>
                </a:lnTo>
                <a:lnTo>
                  <a:pt x="1251648" y="83794"/>
                </a:lnTo>
                <a:lnTo>
                  <a:pt x="1224889" y="115074"/>
                </a:lnTo>
                <a:lnTo>
                  <a:pt x="1197902" y="147256"/>
                </a:lnTo>
                <a:lnTo>
                  <a:pt x="1170698" y="180340"/>
                </a:lnTo>
                <a:lnTo>
                  <a:pt x="1143266" y="214337"/>
                </a:lnTo>
                <a:lnTo>
                  <a:pt x="1115618" y="249237"/>
                </a:lnTo>
                <a:lnTo>
                  <a:pt x="1087742" y="285051"/>
                </a:lnTo>
                <a:lnTo>
                  <a:pt x="1059649" y="321767"/>
                </a:lnTo>
                <a:lnTo>
                  <a:pt x="1031328" y="359397"/>
                </a:lnTo>
                <a:lnTo>
                  <a:pt x="1002792" y="397929"/>
                </a:lnTo>
                <a:lnTo>
                  <a:pt x="974026" y="437375"/>
                </a:lnTo>
                <a:lnTo>
                  <a:pt x="945032" y="477723"/>
                </a:lnTo>
                <a:lnTo>
                  <a:pt x="915822" y="518985"/>
                </a:lnTo>
                <a:lnTo>
                  <a:pt x="886383" y="561149"/>
                </a:lnTo>
                <a:lnTo>
                  <a:pt x="856729" y="604227"/>
                </a:lnTo>
                <a:lnTo>
                  <a:pt x="826846" y="648208"/>
                </a:lnTo>
                <a:lnTo>
                  <a:pt x="796747" y="693102"/>
                </a:lnTo>
                <a:lnTo>
                  <a:pt x="766419" y="738898"/>
                </a:lnTo>
                <a:lnTo>
                  <a:pt x="735863" y="785609"/>
                </a:lnTo>
                <a:lnTo>
                  <a:pt x="705091" y="833221"/>
                </a:lnTo>
                <a:lnTo>
                  <a:pt x="674090" y="881748"/>
                </a:lnTo>
                <a:lnTo>
                  <a:pt x="642874" y="931176"/>
                </a:lnTo>
                <a:lnTo>
                  <a:pt x="634758" y="941362"/>
                </a:lnTo>
                <a:lnTo>
                  <a:pt x="626783" y="948626"/>
                </a:lnTo>
                <a:lnTo>
                  <a:pt x="618947" y="952995"/>
                </a:lnTo>
                <a:lnTo>
                  <a:pt x="611263" y="954455"/>
                </a:lnTo>
                <a:lnTo>
                  <a:pt x="599630" y="945718"/>
                </a:lnTo>
                <a:lnTo>
                  <a:pt x="584631" y="919530"/>
                </a:lnTo>
                <a:lnTo>
                  <a:pt x="566267" y="875880"/>
                </a:lnTo>
                <a:lnTo>
                  <a:pt x="544537" y="814768"/>
                </a:lnTo>
                <a:lnTo>
                  <a:pt x="531444" y="782180"/>
                </a:lnTo>
                <a:lnTo>
                  <a:pt x="515556" y="758901"/>
                </a:lnTo>
                <a:lnTo>
                  <a:pt x="496900" y="744931"/>
                </a:lnTo>
                <a:lnTo>
                  <a:pt x="475462" y="740283"/>
                </a:lnTo>
                <a:lnTo>
                  <a:pt x="455422" y="742022"/>
                </a:lnTo>
                <a:lnTo>
                  <a:pt x="410933" y="755992"/>
                </a:lnTo>
                <a:lnTo>
                  <a:pt x="350634" y="791133"/>
                </a:lnTo>
                <a:lnTo>
                  <a:pt x="309664" y="838276"/>
                </a:lnTo>
                <a:lnTo>
                  <a:pt x="304546" y="862495"/>
                </a:lnTo>
                <a:lnTo>
                  <a:pt x="306971" y="885964"/>
                </a:lnTo>
                <a:lnTo>
                  <a:pt x="326453" y="964742"/>
                </a:lnTo>
                <a:lnTo>
                  <a:pt x="343509" y="1020051"/>
                </a:lnTo>
                <a:lnTo>
                  <a:pt x="365417" y="1085977"/>
                </a:lnTo>
                <a:lnTo>
                  <a:pt x="391464" y="1157351"/>
                </a:lnTo>
                <a:lnTo>
                  <a:pt x="415759" y="1210818"/>
                </a:lnTo>
                <a:lnTo>
                  <a:pt x="438289" y="1246403"/>
                </a:lnTo>
                <a:lnTo>
                  <a:pt x="471004" y="1267129"/>
                </a:lnTo>
                <a:lnTo>
                  <a:pt x="520763" y="1270622"/>
                </a:lnTo>
                <a:lnTo>
                  <a:pt x="558584" y="1271054"/>
                </a:lnTo>
                <a:lnTo>
                  <a:pt x="596633" y="1268437"/>
                </a:lnTo>
                <a:lnTo>
                  <a:pt x="627659" y="1260589"/>
                </a:lnTo>
                <a:lnTo>
                  <a:pt x="651662" y="1247482"/>
                </a:lnTo>
                <a:lnTo>
                  <a:pt x="668629" y="1229156"/>
                </a:lnTo>
                <a:lnTo>
                  <a:pt x="696315" y="1186332"/>
                </a:lnTo>
                <a:lnTo>
                  <a:pt x="724154" y="1143660"/>
                </a:lnTo>
                <a:lnTo>
                  <a:pt x="752170" y="1101153"/>
                </a:lnTo>
                <a:lnTo>
                  <a:pt x="780351" y="1058786"/>
                </a:lnTo>
                <a:lnTo>
                  <a:pt x="808697" y="1016584"/>
                </a:lnTo>
                <a:lnTo>
                  <a:pt x="837209" y="974534"/>
                </a:lnTo>
                <a:lnTo>
                  <a:pt x="850963" y="954455"/>
                </a:lnTo>
                <a:lnTo>
                  <a:pt x="865898" y="932637"/>
                </a:lnTo>
                <a:lnTo>
                  <a:pt x="894740" y="890892"/>
                </a:lnTo>
                <a:lnTo>
                  <a:pt x="923759" y="849299"/>
                </a:lnTo>
                <a:lnTo>
                  <a:pt x="952944" y="807872"/>
                </a:lnTo>
                <a:lnTo>
                  <a:pt x="982294" y="766584"/>
                </a:lnTo>
                <a:lnTo>
                  <a:pt x="1011821" y="725462"/>
                </a:lnTo>
                <a:lnTo>
                  <a:pt x="1041501" y="684491"/>
                </a:lnTo>
                <a:lnTo>
                  <a:pt x="1071359" y="643674"/>
                </a:lnTo>
                <a:lnTo>
                  <a:pt x="1101382" y="603008"/>
                </a:lnTo>
                <a:lnTo>
                  <a:pt x="1131570" y="562508"/>
                </a:lnTo>
                <a:lnTo>
                  <a:pt x="1161923" y="522147"/>
                </a:lnTo>
                <a:lnTo>
                  <a:pt x="1192441" y="481952"/>
                </a:lnTo>
                <a:lnTo>
                  <a:pt x="1223124" y="441909"/>
                </a:lnTo>
                <a:lnTo>
                  <a:pt x="1253985" y="402018"/>
                </a:lnTo>
                <a:lnTo>
                  <a:pt x="1285011" y="362280"/>
                </a:lnTo>
                <a:lnTo>
                  <a:pt x="1316202" y="322707"/>
                </a:lnTo>
                <a:lnTo>
                  <a:pt x="1347558" y="283273"/>
                </a:lnTo>
                <a:lnTo>
                  <a:pt x="1379080" y="244005"/>
                </a:lnTo>
                <a:lnTo>
                  <a:pt x="1410779" y="204889"/>
                </a:lnTo>
                <a:lnTo>
                  <a:pt x="1442643" y="165925"/>
                </a:lnTo>
                <a:lnTo>
                  <a:pt x="1474660" y="127114"/>
                </a:lnTo>
                <a:lnTo>
                  <a:pt x="1506855" y="88455"/>
                </a:lnTo>
                <a:lnTo>
                  <a:pt x="1523758" y="66560"/>
                </a:lnTo>
                <a:lnTo>
                  <a:pt x="1535836" y="48590"/>
                </a:lnTo>
                <a:lnTo>
                  <a:pt x="1542402" y="35852"/>
                </a:lnTo>
                <a:lnTo>
                  <a:pt x="1542402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05633" y="691745"/>
            <a:ext cx="1438973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spc="-75" dirty="0">
                <a:solidFill>
                  <a:srgbClr val="000000"/>
                </a:solidFill>
              </a:rPr>
              <a:t>Requisitos</a:t>
            </a:r>
            <a:r>
              <a:rPr sz="6200" spc="-370" dirty="0">
                <a:solidFill>
                  <a:srgbClr val="000000"/>
                </a:solidFill>
              </a:rPr>
              <a:t> </a:t>
            </a:r>
            <a:r>
              <a:rPr sz="6200" spc="90" dirty="0">
                <a:solidFill>
                  <a:srgbClr val="000000"/>
                </a:solidFill>
              </a:rPr>
              <a:t>para</a:t>
            </a:r>
            <a:r>
              <a:rPr sz="6200" spc="-370" dirty="0">
                <a:solidFill>
                  <a:srgbClr val="000000"/>
                </a:solidFill>
              </a:rPr>
              <a:t> </a:t>
            </a:r>
            <a:r>
              <a:rPr sz="6200" spc="-5" dirty="0">
                <a:solidFill>
                  <a:srgbClr val="000000"/>
                </a:solidFill>
              </a:rPr>
              <a:t>solicitar</a:t>
            </a:r>
            <a:r>
              <a:rPr sz="6200" spc="-365" dirty="0">
                <a:solidFill>
                  <a:srgbClr val="000000"/>
                </a:solidFill>
              </a:rPr>
              <a:t> </a:t>
            </a:r>
            <a:r>
              <a:rPr sz="6200" spc="-30" dirty="0">
                <a:solidFill>
                  <a:srgbClr val="000000"/>
                </a:solidFill>
              </a:rPr>
              <a:t>la</a:t>
            </a:r>
            <a:r>
              <a:rPr sz="6200" spc="-370" dirty="0">
                <a:solidFill>
                  <a:srgbClr val="000000"/>
                </a:solidFill>
              </a:rPr>
              <a:t> </a:t>
            </a:r>
            <a:r>
              <a:rPr sz="6200" spc="-20" dirty="0">
                <a:solidFill>
                  <a:srgbClr val="000000"/>
                </a:solidFill>
              </a:rPr>
              <a:t>subvención</a:t>
            </a:r>
            <a:endParaRPr sz="6200"/>
          </a:p>
        </p:txBody>
      </p:sp>
      <p:sp>
        <p:nvSpPr>
          <p:cNvPr id="19" name="object 19"/>
          <p:cNvSpPr txBox="1">
            <a:spLocks noGrp="1"/>
          </p:cNvSpPr>
          <p:nvPr>
            <p:ph sz="half" idx="3"/>
          </p:nvPr>
        </p:nvSpPr>
        <p:spPr>
          <a:xfrm>
            <a:off x="11134821" y="2480215"/>
            <a:ext cx="5563234" cy="682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795" indent="374650">
              <a:lnSpc>
                <a:spcPct val="115700"/>
              </a:lnSpc>
              <a:spcBef>
                <a:spcPts val="100"/>
              </a:spcBef>
            </a:pPr>
            <a:r>
              <a:rPr spc="45" dirty="0"/>
              <a:t>Encontrarse </a:t>
            </a:r>
            <a:r>
              <a:rPr spc="-30" dirty="0"/>
              <a:t>al </a:t>
            </a:r>
            <a:r>
              <a:rPr spc="95" dirty="0"/>
              <a:t>corriente </a:t>
            </a:r>
            <a:r>
              <a:rPr spc="35" dirty="0"/>
              <a:t>en </a:t>
            </a:r>
            <a:r>
              <a:rPr spc="5" dirty="0"/>
              <a:t>el </a:t>
            </a:r>
            <a:r>
              <a:rPr spc="10" dirty="0"/>
              <a:t> </a:t>
            </a:r>
            <a:r>
              <a:rPr spc="105" dirty="0"/>
              <a:t>cumplimiento</a:t>
            </a:r>
            <a:r>
              <a:rPr spc="-15" dirty="0"/>
              <a:t> </a:t>
            </a:r>
            <a:r>
              <a:rPr spc="110" dirty="0"/>
              <a:t>de</a:t>
            </a:r>
            <a:r>
              <a:rPr spc="-10" dirty="0"/>
              <a:t> </a:t>
            </a:r>
            <a:r>
              <a:rPr spc="10" dirty="0"/>
              <a:t>sus</a:t>
            </a:r>
            <a:r>
              <a:rPr spc="-15" dirty="0"/>
              <a:t> </a:t>
            </a:r>
            <a:r>
              <a:rPr spc="50" dirty="0"/>
              <a:t>obligaciones </a:t>
            </a:r>
            <a:r>
              <a:rPr spc="-700" dirty="0"/>
              <a:t> </a:t>
            </a:r>
            <a:r>
              <a:rPr spc="85" dirty="0"/>
              <a:t>tributarias</a:t>
            </a:r>
            <a:r>
              <a:rPr spc="-15" dirty="0"/>
              <a:t> </a:t>
            </a:r>
            <a:r>
              <a:rPr spc="150" dirty="0"/>
              <a:t>y</a:t>
            </a:r>
            <a:r>
              <a:rPr spc="-10" dirty="0"/>
              <a:t> </a:t>
            </a:r>
            <a:r>
              <a:rPr spc="110" dirty="0"/>
              <a:t>de</a:t>
            </a:r>
            <a:r>
              <a:rPr spc="-10" dirty="0"/>
              <a:t> </a:t>
            </a:r>
            <a:r>
              <a:rPr spc="30" dirty="0"/>
              <a:t>Seguridad</a:t>
            </a:r>
            <a:r>
              <a:rPr spc="-15" dirty="0"/>
              <a:t> </a:t>
            </a:r>
            <a:r>
              <a:rPr spc="-30" dirty="0"/>
              <a:t>Social.</a:t>
            </a:r>
          </a:p>
          <a:p>
            <a:pPr>
              <a:lnSpc>
                <a:spcPct val="100000"/>
              </a:lnSpc>
            </a:pPr>
            <a:endParaRPr sz="3500" dirty="0"/>
          </a:p>
          <a:p>
            <a:pPr marL="326390" marR="202565" algn="ctr">
              <a:lnSpc>
                <a:spcPct val="115700"/>
              </a:lnSpc>
              <a:spcBef>
                <a:spcPts val="2890"/>
              </a:spcBef>
            </a:pPr>
            <a:r>
              <a:rPr spc="-15" dirty="0"/>
              <a:t>Hallarse </a:t>
            </a:r>
            <a:r>
              <a:rPr spc="-30" dirty="0"/>
              <a:t>al</a:t>
            </a:r>
            <a:r>
              <a:rPr spc="-10" dirty="0"/>
              <a:t> </a:t>
            </a:r>
            <a:r>
              <a:rPr spc="95" dirty="0"/>
              <a:t>corriente</a:t>
            </a:r>
            <a:r>
              <a:rPr spc="-10" dirty="0"/>
              <a:t> </a:t>
            </a:r>
            <a:r>
              <a:rPr spc="110" dirty="0"/>
              <a:t>de</a:t>
            </a:r>
            <a:r>
              <a:rPr spc="-10" dirty="0"/>
              <a:t> </a:t>
            </a:r>
            <a:r>
              <a:rPr spc="55" dirty="0"/>
              <a:t>pago</a:t>
            </a:r>
            <a:r>
              <a:rPr spc="-10" dirty="0"/>
              <a:t> </a:t>
            </a:r>
            <a:r>
              <a:rPr spc="110" dirty="0"/>
              <a:t>de </a:t>
            </a:r>
            <a:r>
              <a:rPr spc="-700" dirty="0"/>
              <a:t> </a:t>
            </a:r>
            <a:r>
              <a:rPr spc="50" dirty="0"/>
              <a:t>obligaciones </a:t>
            </a:r>
            <a:r>
              <a:rPr spc="120" dirty="0"/>
              <a:t>por </a:t>
            </a:r>
            <a:r>
              <a:rPr spc="75" dirty="0"/>
              <a:t>reintegro </a:t>
            </a:r>
            <a:r>
              <a:rPr spc="110" dirty="0"/>
              <a:t>de </a:t>
            </a:r>
            <a:r>
              <a:rPr spc="114" dirty="0"/>
              <a:t> </a:t>
            </a:r>
            <a:r>
              <a:rPr spc="40" dirty="0"/>
              <a:t>subvenciones.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800" dirty="0"/>
          </a:p>
          <a:p>
            <a:pPr marL="434340" marR="5080" indent="-635" algn="ctr">
              <a:lnSpc>
                <a:spcPct val="115700"/>
              </a:lnSpc>
            </a:pPr>
            <a:r>
              <a:rPr dirty="0"/>
              <a:t>No </a:t>
            </a:r>
            <a:r>
              <a:rPr spc="70" dirty="0"/>
              <a:t>estar </a:t>
            </a:r>
            <a:r>
              <a:rPr spc="40" dirty="0"/>
              <a:t>incursas </a:t>
            </a:r>
            <a:r>
              <a:rPr spc="35" dirty="0"/>
              <a:t>en </a:t>
            </a:r>
            <a:r>
              <a:rPr spc="5" dirty="0"/>
              <a:t>el </a:t>
            </a:r>
            <a:r>
              <a:rPr spc="100" dirty="0"/>
              <a:t>resto </a:t>
            </a:r>
            <a:r>
              <a:rPr spc="110" dirty="0"/>
              <a:t>de </a:t>
            </a:r>
            <a:r>
              <a:rPr spc="-705" dirty="0"/>
              <a:t> </a:t>
            </a:r>
            <a:r>
              <a:rPr spc="-20" dirty="0"/>
              <a:t>las </a:t>
            </a:r>
            <a:r>
              <a:rPr spc="80" dirty="0"/>
              <a:t>prohibiciones </a:t>
            </a:r>
            <a:r>
              <a:rPr spc="90" dirty="0"/>
              <a:t>que </a:t>
            </a:r>
            <a:r>
              <a:rPr spc="15" dirty="0"/>
              <a:t>se </a:t>
            </a:r>
            <a:r>
              <a:rPr spc="20" dirty="0"/>
              <a:t> </a:t>
            </a:r>
            <a:r>
              <a:rPr spc="30" dirty="0"/>
              <a:t>e</a:t>
            </a:r>
            <a:r>
              <a:rPr spc="145" dirty="0"/>
              <a:t>st</a:t>
            </a:r>
            <a:r>
              <a:rPr spc="-45" dirty="0"/>
              <a:t>a</a:t>
            </a:r>
            <a:r>
              <a:rPr spc="190" dirty="0"/>
              <a:t>b</a:t>
            </a:r>
            <a:r>
              <a:rPr spc="-20" dirty="0"/>
              <a:t>l</a:t>
            </a:r>
            <a:r>
              <a:rPr spc="30" dirty="0"/>
              <a:t>e</a:t>
            </a:r>
            <a:r>
              <a:rPr spc="185" dirty="0"/>
              <a:t>c</a:t>
            </a:r>
            <a:r>
              <a:rPr spc="30" dirty="0"/>
              <a:t>e</a:t>
            </a:r>
            <a:r>
              <a:rPr spc="40" dirty="0"/>
              <a:t>n</a:t>
            </a:r>
            <a:r>
              <a:rPr spc="-5" dirty="0"/>
              <a:t> </a:t>
            </a:r>
            <a:r>
              <a:rPr spc="30" dirty="0"/>
              <a:t>e</a:t>
            </a:r>
            <a:r>
              <a:rPr spc="40" dirty="0"/>
              <a:t>n</a:t>
            </a:r>
            <a:r>
              <a:rPr spc="-5" dirty="0"/>
              <a:t> </a:t>
            </a:r>
            <a:r>
              <a:rPr spc="30" dirty="0"/>
              <a:t>e</a:t>
            </a:r>
            <a:r>
              <a:rPr spc="-20" dirty="0"/>
              <a:t>l</a:t>
            </a:r>
            <a:r>
              <a:rPr spc="-5" dirty="0"/>
              <a:t> </a:t>
            </a:r>
            <a:r>
              <a:rPr spc="-45" dirty="0"/>
              <a:t>a</a:t>
            </a:r>
            <a:r>
              <a:rPr spc="80" dirty="0"/>
              <a:t>r</a:t>
            </a:r>
            <a:r>
              <a:rPr spc="290" dirty="0"/>
              <a:t>t</a:t>
            </a:r>
            <a:r>
              <a:rPr spc="-20" dirty="0"/>
              <a:t>í</a:t>
            </a:r>
            <a:r>
              <a:rPr spc="185" dirty="0"/>
              <a:t>c</a:t>
            </a:r>
            <a:r>
              <a:rPr spc="40" dirty="0"/>
              <a:t>u</a:t>
            </a:r>
            <a:r>
              <a:rPr spc="-20" dirty="0"/>
              <a:t>l</a:t>
            </a:r>
            <a:r>
              <a:rPr spc="95" dirty="0"/>
              <a:t>o</a:t>
            </a:r>
            <a:r>
              <a:rPr spc="-5" dirty="0"/>
              <a:t> </a:t>
            </a:r>
            <a:r>
              <a:rPr spc="-690" dirty="0"/>
              <a:t>1</a:t>
            </a:r>
            <a:r>
              <a:rPr spc="85" dirty="0"/>
              <a:t>3</a:t>
            </a:r>
            <a:r>
              <a:rPr spc="-225" dirty="0"/>
              <a:t>.</a:t>
            </a:r>
            <a:r>
              <a:rPr spc="40" dirty="0"/>
              <a:t>2</a:t>
            </a:r>
            <a:r>
              <a:rPr spc="-5" dirty="0"/>
              <a:t> </a:t>
            </a:r>
            <a:r>
              <a:rPr spc="150" dirty="0"/>
              <a:t>y</a:t>
            </a:r>
            <a:r>
              <a:rPr spc="-5" dirty="0"/>
              <a:t> </a:t>
            </a:r>
            <a:r>
              <a:rPr spc="55" dirty="0"/>
              <a:t>3  </a:t>
            </a:r>
            <a:r>
              <a:rPr spc="110" dirty="0"/>
              <a:t>de </a:t>
            </a:r>
            <a:r>
              <a:rPr spc="-30" dirty="0"/>
              <a:t>la </a:t>
            </a:r>
            <a:r>
              <a:rPr spc="30" dirty="0"/>
              <a:t>Ley </a:t>
            </a:r>
            <a:r>
              <a:rPr spc="10" dirty="0"/>
              <a:t>General </a:t>
            </a:r>
            <a:r>
              <a:rPr spc="110" dirty="0"/>
              <a:t>de </a:t>
            </a:r>
            <a:r>
              <a:rPr spc="114" dirty="0"/>
              <a:t> </a:t>
            </a:r>
            <a:r>
              <a:rPr spc="15" dirty="0"/>
              <a:t>Subvenciones,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1432</Words>
  <Application>Microsoft Office PowerPoint</Application>
  <PresentationFormat>Personalizado</PresentationFormat>
  <Paragraphs>147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Arial</vt:lpstr>
      <vt:lpstr>Calibri</vt:lpstr>
      <vt:lpstr>DM Sans</vt:lpstr>
      <vt:lpstr>Gill Sans</vt:lpstr>
      <vt:lpstr>Lato Light</vt:lpstr>
      <vt:lpstr>Lato Regular</vt:lpstr>
      <vt:lpstr>Microsoft Sans Serif</vt:lpstr>
      <vt:lpstr>Open Sans</vt:lpstr>
      <vt:lpstr>Tahoma</vt:lpstr>
      <vt:lpstr>Verdana</vt:lpstr>
      <vt:lpstr>Office Theme</vt:lpstr>
      <vt:lpstr>Presentación de PowerPoint</vt:lpstr>
      <vt:lpstr>Presentación de PowerPoint</vt:lpstr>
      <vt:lpstr>Concesión de ayudas a la  contratación de personas  desempleadas o demandantes de empleo  en determinados distritos de la ciudad de Madrid.</vt:lpstr>
      <vt:lpstr>¡¡ESTO TE  INTERESA!!</vt:lpstr>
      <vt:lpstr>¿En qué  consiste?</vt:lpstr>
      <vt:lpstr>¿Cómo?</vt:lpstr>
      <vt:lpstr>¿Cuáles  son esas  ayudas?</vt:lpstr>
      <vt:lpstr>¿Quién  puede optar a  ellas?</vt:lpstr>
      <vt:lpstr>Requisitos para solicitar la subvención</vt:lpstr>
      <vt:lpstr>Modalidades  de  subvención</vt:lpstr>
      <vt:lpstr>Personas  destinatarias  (empleadas/os)</vt:lpstr>
      <vt:lpstr>Telemáticamente</vt:lpstr>
      <vt:lpstr>Telemáticamente</vt:lpstr>
      <vt:lpstr>Presencialmente</vt:lpstr>
      <vt:lpstr>Documentación que  acompañará la solicitud</vt:lpstr>
      <vt:lpstr>Documentación que  acompañará la solicitud</vt:lpstr>
      <vt:lpstr>Documentación que  acompañará la solicitud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Concesión de ayudas a la  contratación de personas  desempleadas o  demandantes de empleo  del Distrito de Vicálvaro</dc:title>
  <dc:creator>Ana Maria Jimenez Burillo</dc:creator>
  <cp:lastModifiedBy>Alemany Haro, Miguel Angel</cp:lastModifiedBy>
  <cp:revision>37</cp:revision>
  <dcterms:created xsi:type="dcterms:W3CDTF">2021-09-15T07:13:37Z</dcterms:created>
  <dcterms:modified xsi:type="dcterms:W3CDTF">2021-09-22T11:04:27Z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2021-07-12T00:00:00Z</vt:filetime>
  </property>
  <property fmtid="{D5CDD505-2E9C-101B-9397-08002B2CF9AE}" pid="3" name="LastSaved">
    <vt:filetime>2021-09-15T00:00:00Z</vt:filetime>
  </property>
</Properties>
</file>